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9" r:id="rId1"/>
  </p:sldMasterIdLst>
  <p:notesMasterIdLst>
    <p:notesMasterId r:id="rId14"/>
  </p:notesMasterIdLst>
  <p:sldIdLst>
    <p:sldId id="283" r:id="rId2"/>
    <p:sldId id="369" r:id="rId3"/>
    <p:sldId id="372" r:id="rId4"/>
    <p:sldId id="373" r:id="rId5"/>
    <p:sldId id="375" r:id="rId6"/>
    <p:sldId id="376" r:id="rId7"/>
    <p:sldId id="377" r:id="rId8"/>
    <p:sldId id="378" r:id="rId9"/>
    <p:sldId id="379" r:id="rId10"/>
    <p:sldId id="380" r:id="rId11"/>
    <p:sldId id="381" r:id="rId12"/>
    <p:sldId id="382" r:id="rId13"/>
  </p:sldIdLst>
  <p:sldSz cx="9144000" cy="6858000" type="screen4x3"/>
  <p:notesSz cx="6858000" cy="9144000"/>
  <p:defaultTextStyle>
    <a:defPPr>
      <a:defRPr lang="en-US"/>
    </a:defPPr>
    <a:lvl1pPr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1pPr>
    <a:lvl2pPr marL="4572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2pPr>
    <a:lvl3pPr marL="9144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3pPr>
    <a:lvl4pPr marL="13716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4pPr>
    <a:lvl5pPr marL="1828800" algn="l" rtl="0" eaLnBrk="0" fontAlgn="base" hangingPunct="0">
      <a:spcBef>
        <a:spcPct val="0"/>
      </a:spcBef>
      <a:spcAft>
        <a:spcPct val="0"/>
      </a:spcAft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5pPr>
    <a:lvl6pPr marL="22860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6pPr>
    <a:lvl7pPr marL="27432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7pPr>
    <a:lvl8pPr marL="32004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8pPr>
    <a:lvl9pPr marL="3657600" algn="l" defTabSz="914400" rtl="0" eaLnBrk="1" latinLnBrk="0" hangingPunct="1">
      <a:defRPr sz="3600" kern="1200">
        <a:solidFill>
          <a:schemeClr val="tx1"/>
        </a:solidFill>
        <a:latin typeface="Garamond" pitchFamily="18" charset="0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schemeClr val="tx1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339966"/>
    <a:srgbClr val="FF6600"/>
    <a:srgbClr val="00CC00"/>
    <a:srgbClr val="FFCC99"/>
    <a:srgbClr val="FF7C80"/>
    <a:srgbClr val="FFFFCC"/>
    <a:srgbClr val="FFFF99"/>
    <a:srgbClr val="FF3300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9166" autoAdjust="0"/>
    <p:restoredTop sz="93482" autoAdjust="0"/>
  </p:normalViewPr>
  <p:slideViewPr>
    <p:cSldViewPr>
      <p:cViewPr>
        <p:scale>
          <a:sx n="90" d="100"/>
          <a:sy n="90" d="100"/>
        </p:scale>
        <p:origin x="-1074" y="786"/>
      </p:cViewPr>
      <p:guideLst>
        <p:guide orient="horz" pos="2160"/>
        <p:guide pos="2880"/>
      </p:guideLst>
    </p:cSldViewPr>
  </p:slideViewPr>
  <p:outlineViewPr>
    <p:cViewPr>
      <p:scale>
        <a:sx n="33" d="100"/>
        <a:sy n="33" d="100"/>
      </p:scale>
      <p:origin x="0" y="5202"/>
    </p:cViewPr>
  </p:outlin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66" d="100"/>
        <a:sy n="66" d="100"/>
      </p:scale>
      <p:origin x="0" y="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tableStyles" Target="tableStyle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heme" Target="theme/theme1.xml"/><Relationship Id="rId2" Type="http://schemas.openxmlformats.org/officeDocument/2006/relationships/slide" Target="slides/slide1.xml"/><Relationship Id="rId16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presProps" Target="pres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notesMaster" Target="notesMasters/notesMaster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1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9220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</p:spPr>
      </p:sp>
      <p:sp>
        <p:nvSpPr>
          <p:cNvPr id="109573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914400" y="4343400"/>
            <a:ext cx="50292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noProof="0" smtClean="0"/>
              <a:t>Click to edit Master text styles</a:t>
            </a:r>
          </a:p>
          <a:p>
            <a:pPr lvl="1"/>
            <a:r>
              <a:rPr lang="en-US" noProof="0" smtClean="0"/>
              <a:t>Second level</a:t>
            </a:r>
          </a:p>
          <a:p>
            <a:pPr lvl="2"/>
            <a:r>
              <a:rPr lang="en-US" noProof="0" smtClean="0"/>
              <a:t>Third level</a:t>
            </a:r>
          </a:p>
          <a:p>
            <a:pPr lvl="3"/>
            <a:r>
              <a:rPr lang="en-US" noProof="0" smtClean="0"/>
              <a:t>Fourth level</a:t>
            </a:r>
          </a:p>
          <a:p>
            <a:pPr lvl="4"/>
            <a:r>
              <a:rPr lang="en-US" noProof="0" smtClean="0"/>
              <a:t>Fifth level</a:t>
            </a:r>
          </a:p>
        </p:txBody>
      </p:sp>
      <p:sp>
        <p:nvSpPr>
          <p:cNvPr id="109574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09575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pPr>
              <a:defRPr/>
            </a:pPr>
            <a:fld id="{0C42E865-2F2E-444E-BEC1-69DE5B86150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170202767"/>
      </p:ext>
    </p:extLst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4" name="Group 2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5" name="Group 3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8" name="Freeform 4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9" name="Freeform 5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0" name="Freeform 6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1" name="Freeform 7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2" name="Freeform 8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6" name="Freeform 9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7" name="Freeform 10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7419" name="Rectangle 11"/>
          <p:cNvSpPr>
            <a:spLocks noGrp="1" noChangeArrowheads="1"/>
          </p:cNvSpPr>
          <p:nvPr>
            <p:ph type="ctrTitle" sz="quarter"/>
          </p:nvPr>
        </p:nvSpPr>
        <p:spPr>
          <a:xfrm>
            <a:off x="685800" y="1736725"/>
            <a:ext cx="7772400" cy="1920875"/>
          </a:xfrm>
        </p:spPr>
        <p:txBody>
          <a:bodyPr/>
          <a:lstStyle>
            <a:lvl1pPr>
              <a:defRPr sz="6000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7420" name="Rectangle 12"/>
          <p:cNvSpPr>
            <a:spLocks noGrp="1" noChangeArrowheads="1"/>
          </p:cNvSpPr>
          <p:nvPr>
            <p:ph type="subTitle" sz="quarter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Font typeface="Wingdings" pitchFamily="2" charset="2"/>
              <a:buNone/>
              <a:defRPr/>
            </a:lvl1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13" name="Rectangle 13"/>
          <p:cNvSpPr>
            <a:spLocks noGrp="1" noChangeArrowheads="1"/>
          </p:cNvSpPr>
          <p:nvPr>
            <p:ph type="dt" sz="quarter" idx="10"/>
          </p:nvPr>
        </p:nvSpPr>
        <p:spPr>
          <a:xfrm>
            <a:off x="457200" y="624840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4" name="Rectangle 14"/>
          <p:cNvSpPr>
            <a:spLocks noGrp="1" noChangeArrowheads="1"/>
          </p:cNvSpPr>
          <p:nvPr>
            <p:ph type="ftr" sz="quarter" idx="11"/>
          </p:nvPr>
        </p:nvSpPr>
        <p:spPr>
          <a:xfrm>
            <a:off x="3124200" y="6251575"/>
            <a:ext cx="2895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5" name="Rectangle 15"/>
          <p:cNvSpPr>
            <a:spLocks noGrp="1" noChangeArrowheads="1"/>
          </p:cNvSpPr>
          <p:nvPr>
            <p:ph type="sldNum" sz="quarter" idx="12"/>
          </p:nvPr>
        </p:nvSpPr>
        <p:spPr>
          <a:xfrm>
            <a:off x="6553200" y="6254750"/>
            <a:ext cx="2133600" cy="476250"/>
          </a:xfrm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53E0C12-A275-4AAA-9B01-5B9768B95B2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12BE55DA-5D13-4FA7-871C-0B04706AFD6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6215E11F-70C5-40CC-BC6B-FE33A87FED92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type="objOnly" preserve="1">
  <p:cSld name="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/>
          </p:nvPr>
        </p:nvSpPr>
        <p:spPr>
          <a:xfrm>
            <a:off x="457200" y="274638"/>
            <a:ext cx="8229600" cy="5851525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21852E5-EDE7-4DB0-B8A1-262B815107A3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FA124E-E065-4295-8874-8F63E8FAD510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/>
            </a:lvl1pPr>
            <a:lvl2pPr marL="457200" indent="0">
              <a:buNone/>
              <a:defRPr sz="1800"/>
            </a:lvl2pPr>
            <a:lvl3pPr marL="914400" indent="0">
              <a:buNone/>
              <a:defRPr sz="1600"/>
            </a:lvl3pPr>
            <a:lvl4pPr marL="1371600" indent="0">
              <a:buNone/>
              <a:defRPr sz="1400"/>
            </a:lvl4pPr>
            <a:lvl5pPr marL="1828800" indent="0">
              <a:buNone/>
              <a:defRPr sz="1400"/>
            </a:lvl5pPr>
            <a:lvl6pPr marL="2286000" indent="0">
              <a:buNone/>
              <a:defRPr sz="1400"/>
            </a:lvl6pPr>
            <a:lvl7pPr marL="2743200" indent="0">
              <a:buNone/>
              <a:defRPr sz="1400"/>
            </a:lvl7pPr>
            <a:lvl8pPr marL="3200400" indent="0">
              <a:buNone/>
              <a:defRPr sz="1400"/>
            </a:lvl8pPr>
            <a:lvl9pPr marL="3657600" indent="0">
              <a:buNone/>
              <a:defRPr sz="14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5082563-CDFB-48EC-B9A5-96A7A876697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6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510CCD98-6C59-483E-9261-C9293F54B6A8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8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2D822FE6-4161-4423-91BA-0EE9215533D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9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4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395AB255-9566-481D-8D65-9A37FE73D57C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5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3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996F1D65-0100-4349-AB8B-23CAD84A3F01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4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AF7391B0-A486-489B-9E78-2D7E5F673937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pPr lvl="0"/>
            <a:endParaRPr lang="en-US" noProof="0" dirty="0" smtClean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Rectangle 2"/>
          <p:cNvSpPr>
            <a:spLocks noGrp="1" noChangeArrowheads="1"/>
          </p:cNvSpPr>
          <p:nvPr>
            <p:ph type="dt" sz="half" idx="10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6" name="Rectangle 3"/>
          <p:cNvSpPr>
            <a:spLocks noGrp="1" noChangeArrowheads="1"/>
          </p:cNvSpPr>
          <p:nvPr>
            <p:ph type="sldNum" sz="quarter" idx="11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fld id="{FDFC9AAB-9E28-40A7-938F-A8F614571BFF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sp>
        <p:nvSpPr>
          <p:cNvPr id="7" name="Rectangle 14"/>
          <p:cNvSpPr>
            <a:spLocks noGrp="1" noChangeArrowheads="1"/>
          </p:cNvSpPr>
          <p:nvPr>
            <p:ph type="ftr" sz="quarter" idx="12"/>
          </p:nvPr>
        </p:nvSpPr>
        <p:spPr>
          <a:ln/>
        </p:spPr>
        <p:txBody>
          <a:bodyPr/>
          <a:lstStyle>
            <a:lvl1pPr>
              <a:defRPr/>
            </a:lvl1pPr>
          </a:lstStyle>
          <a:p>
            <a:pPr>
              <a:defRPr/>
            </a:pPr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theme" Target="../theme/theme1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386" name="Rectangle 2"/>
          <p:cNvSpPr>
            <a:spLocks noGrp="1" noChangeArrowheads="1"/>
          </p:cNvSpPr>
          <p:nvPr>
            <p:ph type="dt" sz="half" idx="2"/>
          </p:nvPr>
        </p:nvSpPr>
        <p:spPr bwMode="auto">
          <a:xfrm>
            <a:off x="457200" y="6251575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87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6553200" y="6248400"/>
            <a:ext cx="2133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fld id="{5D9A6A2B-DB0D-4215-BA75-58C315EF524D}" type="slidenum">
              <a:rPr lang="en-US"/>
              <a:pPr>
                <a:defRPr/>
              </a:pPr>
              <a:t>‹#›</a:t>
            </a:fld>
            <a:endParaRPr lang="en-US" dirty="0"/>
          </a:p>
        </p:txBody>
      </p:sp>
      <p:grpSp>
        <p:nvGrpSpPr>
          <p:cNvPr id="1028" name="Group 4"/>
          <p:cNvGrpSpPr>
            <a:grpSpLocks/>
          </p:cNvGrpSpPr>
          <p:nvPr/>
        </p:nvGrpSpPr>
        <p:grpSpPr bwMode="auto">
          <a:xfrm>
            <a:off x="0" y="0"/>
            <a:ext cx="9140825" cy="6850063"/>
            <a:chOff x="0" y="0"/>
            <a:chExt cx="5758" cy="4315"/>
          </a:xfrm>
        </p:grpSpPr>
        <p:grpSp>
          <p:nvGrpSpPr>
            <p:cNvPr id="1032" name="Group 5"/>
            <p:cNvGrpSpPr>
              <a:grpSpLocks/>
            </p:cNvGrpSpPr>
            <p:nvPr userDrawn="1"/>
          </p:nvGrpSpPr>
          <p:grpSpPr bwMode="auto">
            <a:xfrm>
              <a:off x="1728" y="2230"/>
              <a:ext cx="4027" cy="2085"/>
              <a:chOff x="1728" y="2230"/>
              <a:chExt cx="4027" cy="2085"/>
            </a:xfrm>
          </p:grpSpPr>
          <p:sp>
            <p:nvSpPr>
              <p:cNvPr id="16390" name="Freeform 6"/>
              <p:cNvSpPr>
                <a:spLocks/>
              </p:cNvSpPr>
              <p:nvPr/>
            </p:nvSpPr>
            <p:spPr bwMode="hidden">
              <a:xfrm>
                <a:off x="1728" y="2644"/>
                <a:ext cx="2882" cy="1671"/>
              </a:xfrm>
              <a:custGeom>
                <a:avLst/>
                <a:gdLst/>
                <a:ahLst/>
                <a:cxnLst>
                  <a:cxn ang="0">
                    <a:pos x="2740" y="528"/>
                  </a:cxn>
                  <a:cxn ang="0">
                    <a:pos x="2632" y="484"/>
                  </a:cxn>
                  <a:cxn ang="0">
                    <a:pos x="2480" y="424"/>
                  </a:cxn>
                  <a:cxn ang="0">
                    <a:pos x="2203" y="343"/>
                  </a:cxn>
                  <a:cxn ang="0">
                    <a:pos x="1970" y="277"/>
                  </a:cxn>
                  <a:cxn ang="0">
                    <a:pos x="1807" y="212"/>
                  </a:cxn>
                  <a:cxn ang="0">
                    <a:pos x="1693" y="152"/>
                  </a:cxn>
                  <a:cxn ang="0">
                    <a:pos x="1628" y="103"/>
                  </a:cxn>
                  <a:cxn ang="0">
                    <a:pos x="1590" y="60"/>
                  </a:cxn>
                  <a:cxn ang="0">
                    <a:pos x="1579" y="27"/>
                  </a:cxn>
                  <a:cxn ang="0">
                    <a:pos x="1585" y="0"/>
                  </a:cxn>
                  <a:cxn ang="0">
                    <a:pos x="1557" y="49"/>
                  </a:cxn>
                  <a:cxn ang="0">
                    <a:pos x="1568" y="98"/>
                  </a:cxn>
                  <a:cxn ang="0">
                    <a:pos x="1617" y="141"/>
                  </a:cxn>
                  <a:cxn ang="0">
                    <a:pos x="1688" y="185"/>
                  </a:cxn>
                  <a:cxn ang="0">
                    <a:pos x="1791" y="228"/>
                  </a:cxn>
                  <a:cxn ang="0">
                    <a:pos x="2040" y="310"/>
                  </a:cxn>
                  <a:cxn ang="0">
                    <a:pos x="2285" y="381"/>
                  </a:cxn>
                  <a:cxn ang="0">
                    <a:pos x="2464" y="435"/>
                  </a:cxn>
                  <a:cxn ang="0">
                    <a:pos x="2605" y="484"/>
                  </a:cxn>
                  <a:cxn ang="0">
                    <a:pos x="2708" y="528"/>
                  </a:cxn>
                  <a:cxn ang="0">
                    <a:pos x="2768" y="560"/>
                  </a:cxn>
                  <a:cxn ang="0">
                    <a:pos x="2795" y="593"/>
                  </a:cxn>
                  <a:cxn ang="0">
                    <a:pos x="2795" y="642"/>
                  </a:cxn>
                  <a:cxn ang="0">
                    <a:pos x="2762" y="691"/>
                  </a:cxn>
                  <a:cxn ang="0">
                    <a:pos x="2692" y="735"/>
                  </a:cxn>
                  <a:cxn ang="0">
                    <a:pos x="2589" y="778"/>
                  </a:cxn>
                  <a:cxn ang="0">
                    <a:pos x="2458" y="822"/>
                  </a:cxn>
                  <a:cxn ang="0">
                    <a:pos x="2301" y="865"/>
                  </a:cxn>
                  <a:cxn ang="0">
                    <a:pos x="2030" y="930"/>
                  </a:cxn>
                  <a:cxn ang="0">
                    <a:pos x="1606" y="1034"/>
                  </a:cxn>
                  <a:cxn ang="0">
                    <a:pos x="1145" y="1164"/>
                  </a:cxn>
                  <a:cxn ang="0">
                    <a:pos x="673" y="1328"/>
                  </a:cxn>
                  <a:cxn ang="0">
                    <a:pos x="217" y="1545"/>
                  </a:cxn>
                  <a:cxn ang="0">
                    <a:pos x="353" y="1671"/>
                  </a:cxn>
                  <a:cxn ang="0">
                    <a:pos x="754" y="1469"/>
                  </a:cxn>
                  <a:cxn ang="0">
                    <a:pos x="1145" y="1311"/>
                  </a:cxn>
                  <a:cxn ang="0">
                    <a:pos x="1519" y="1186"/>
                  </a:cxn>
                  <a:cxn ang="0">
                    <a:pos x="1861" y="1083"/>
                  </a:cxn>
                  <a:cxn ang="0">
                    <a:pos x="2165" y="1007"/>
                  </a:cxn>
                  <a:cxn ang="0">
                    <a:pos x="2426" y="947"/>
                  </a:cxn>
                  <a:cxn ang="0">
                    <a:pos x="2626" y="892"/>
                  </a:cxn>
                  <a:cxn ang="0">
                    <a:pos x="2762" y="838"/>
                  </a:cxn>
                  <a:cxn ang="0">
                    <a:pos x="2827" y="794"/>
                  </a:cxn>
                  <a:cxn ang="0">
                    <a:pos x="2865" y="745"/>
                  </a:cxn>
                  <a:cxn ang="0">
                    <a:pos x="2882" y="702"/>
                  </a:cxn>
                  <a:cxn ang="0">
                    <a:pos x="2854" y="620"/>
                  </a:cxn>
                  <a:cxn ang="0">
                    <a:pos x="2800" y="560"/>
                  </a:cxn>
                  <a:cxn ang="0">
                    <a:pos x="2773" y="544"/>
                  </a:cxn>
                </a:cxnLst>
                <a:rect l="0" t="0" r="r" b="b"/>
                <a:pathLst>
                  <a:path w="2882" h="1671">
                    <a:moveTo>
                      <a:pt x="2773" y="544"/>
                    </a:moveTo>
                    <a:lnTo>
                      <a:pt x="2740" y="528"/>
                    </a:lnTo>
                    <a:lnTo>
                      <a:pt x="2692" y="506"/>
                    </a:lnTo>
                    <a:lnTo>
                      <a:pt x="2632" y="484"/>
                    </a:lnTo>
                    <a:lnTo>
                      <a:pt x="2561" y="457"/>
                    </a:lnTo>
                    <a:lnTo>
                      <a:pt x="2480" y="424"/>
                    </a:lnTo>
                    <a:lnTo>
                      <a:pt x="2388" y="397"/>
                    </a:lnTo>
                    <a:lnTo>
                      <a:pt x="2203" y="343"/>
                    </a:lnTo>
                    <a:lnTo>
                      <a:pt x="2078" y="310"/>
                    </a:lnTo>
                    <a:lnTo>
                      <a:pt x="1970" y="277"/>
                    </a:lnTo>
                    <a:lnTo>
                      <a:pt x="1878" y="245"/>
                    </a:lnTo>
                    <a:lnTo>
                      <a:pt x="1807" y="212"/>
                    </a:lnTo>
                    <a:lnTo>
                      <a:pt x="1742" y="179"/>
                    </a:lnTo>
                    <a:lnTo>
                      <a:pt x="1693" y="152"/>
                    </a:lnTo>
                    <a:lnTo>
                      <a:pt x="1655" y="125"/>
                    </a:lnTo>
                    <a:lnTo>
                      <a:pt x="1628" y="103"/>
                    </a:lnTo>
                    <a:lnTo>
                      <a:pt x="1606" y="81"/>
                    </a:lnTo>
                    <a:lnTo>
                      <a:pt x="1590" y="60"/>
                    </a:lnTo>
                    <a:lnTo>
                      <a:pt x="1585" y="43"/>
                    </a:lnTo>
                    <a:lnTo>
                      <a:pt x="1579" y="27"/>
                    </a:lnTo>
                    <a:lnTo>
                      <a:pt x="1585" y="5"/>
                    </a:lnTo>
                    <a:lnTo>
                      <a:pt x="1585" y="0"/>
                    </a:lnTo>
                    <a:lnTo>
                      <a:pt x="1568" y="27"/>
                    </a:lnTo>
                    <a:lnTo>
                      <a:pt x="1557" y="49"/>
                    </a:lnTo>
                    <a:lnTo>
                      <a:pt x="1557" y="76"/>
                    </a:lnTo>
                    <a:lnTo>
                      <a:pt x="1568" y="98"/>
                    </a:lnTo>
                    <a:lnTo>
                      <a:pt x="1590" y="120"/>
                    </a:lnTo>
                    <a:lnTo>
                      <a:pt x="1617" y="141"/>
                    </a:lnTo>
                    <a:lnTo>
                      <a:pt x="1650" y="163"/>
                    </a:lnTo>
                    <a:lnTo>
                      <a:pt x="1688" y="185"/>
                    </a:lnTo>
                    <a:lnTo>
                      <a:pt x="1737" y="207"/>
                    </a:lnTo>
                    <a:lnTo>
                      <a:pt x="1791" y="228"/>
                    </a:lnTo>
                    <a:lnTo>
                      <a:pt x="1905" y="267"/>
                    </a:lnTo>
                    <a:lnTo>
                      <a:pt x="2040" y="310"/>
                    </a:lnTo>
                    <a:lnTo>
                      <a:pt x="2182" y="348"/>
                    </a:lnTo>
                    <a:lnTo>
                      <a:pt x="2285" y="381"/>
                    </a:lnTo>
                    <a:lnTo>
                      <a:pt x="2382" y="408"/>
                    </a:lnTo>
                    <a:lnTo>
                      <a:pt x="2464" y="435"/>
                    </a:lnTo>
                    <a:lnTo>
                      <a:pt x="2540" y="462"/>
                    </a:lnTo>
                    <a:lnTo>
                      <a:pt x="2605" y="484"/>
                    </a:lnTo>
                    <a:lnTo>
                      <a:pt x="2659" y="506"/>
                    </a:lnTo>
                    <a:lnTo>
                      <a:pt x="2708" y="528"/>
                    </a:lnTo>
                    <a:lnTo>
                      <a:pt x="2740" y="544"/>
                    </a:lnTo>
                    <a:lnTo>
                      <a:pt x="2768" y="560"/>
                    </a:lnTo>
                    <a:lnTo>
                      <a:pt x="2784" y="577"/>
                    </a:lnTo>
                    <a:lnTo>
                      <a:pt x="2795" y="593"/>
                    </a:lnTo>
                    <a:lnTo>
                      <a:pt x="2800" y="615"/>
                    </a:lnTo>
                    <a:lnTo>
                      <a:pt x="2795" y="642"/>
                    </a:lnTo>
                    <a:lnTo>
                      <a:pt x="2784" y="664"/>
                    </a:lnTo>
                    <a:lnTo>
                      <a:pt x="2762" y="691"/>
                    </a:lnTo>
                    <a:lnTo>
                      <a:pt x="2730" y="713"/>
                    </a:lnTo>
                    <a:lnTo>
                      <a:pt x="2692" y="735"/>
                    </a:lnTo>
                    <a:lnTo>
                      <a:pt x="2643" y="756"/>
                    </a:lnTo>
                    <a:lnTo>
                      <a:pt x="2589" y="778"/>
                    </a:lnTo>
                    <a:lnTo>
                      <a:pt x="2529" y="800"/>
                    </a:lnTo>
                    <a:lnTo>
                      <a:pt x="2458" y="822"/>
                    </a:lnTo>
                    <a:lnTo>
                      <a:pt x="2382" y="843"/>
                    </a:lnTo>
                    <a:lnTo>
                      <a:pt x="2301" y="865"/>
                    </a:lnTo>
                    <a:lnTo>
                      <a:pt x="2214" y="887"/>
                    </a:lnTo>
                    <a:lnTo>
                      <a:pt x="2030" y="930"/>
                    </a:lnTo>
                    <a:lnTo>
                      <a:pt x="1823" y="979"/>
                    </a:lnTo>
                    <a:lnTo>
                      <a:pt x="1606" y="1034"/>
                    </a:lnTo>
                    <a:lnTo>
                      <a:pt x="1378" y="1094"/>
                    </a:lnTo>
                    <a:lnTo>
                      <a:pt x="1145" y="1164"/>
                    </a:lnTo>
                    <a:lnTo>
                      <a:pt x="912" y="1241"/>
                    </a:lnTo>
                    <a:lnTo>
                      <a:pt x="673" y="1328"/>
                    </a:lnTo>
                    <a:lnTo>
                      <a:pt x="440" y="1431"/>
                    </a:lnTo>
                    <a:lnTo>
                      <a:pt x="217" y="1545"/>
                    </a:lnTo>
                    <a:lnTo>
                      <a:pt x="0" y="1671"/>
                    </a:lnTo>
                    <a:lnTo>
                      <a:pt x="353" y="1671"/>
                    </a:lnTo>
                    <a:lnTo>
                      <a:pt x="554" y="1567"/>
                    </a:lnTo>
                    <a:lnTo>
                      <a:pt x="754" y="1469"/>
                    </a:lnTo>
                    <a:lnTo>
                      <a:pt x="955" y="1388"/>
                    </a:lnTo>
                    <a:lnTo>
                      <a:pt x="1145" y="1311"/>
                    </a:lnTo>
                    <a:lnTo>
                      <a:pt x="1335" y="1241"/>
                    </a:lnTo>
                    <a:lnTo>
                      <a:pt x="1519" y="1186"/>
                    </a:lnTo>
                    <a:lnTo>
                      <a:pt x="1693" y="1132"/>
                    </a:lnTo>
                    <a:lnTo>
                      <a:pt x="1861" y="1083"/>
                    </a:lnTo>
                    <a:lnTo>
                      <a:pt x="2019" y="1045"/>
                    </a:lnTo>
                    <a:lnTo>
                      <a:pt x="2165" y="1007"/>
                    </a:lnTo>
                    <a:lnTo>
                      <a:pt x="2301" y="974"/>
                    </a:lnTo>
                    <a:lnTo>
                      <a:pt x="2426" y="947"/>
                    </a:lnTo>
                    <a:lnTo>
                      <a:pt x="2534" y="914"/>
                    </a:lnTo>
                    <a:lnTo>
                      <a:pt x="2626" y="892"/>
                    </a:lnTo>
                    <a:lnTo>
                      <a:pt x="2702" y="865"/>
                    </a:lnTo>
                    <a:lnTo>
                      <a:pt x="2762" y="838"/>
                    </a:lnTo>
                    <a:lnTo>
                      <a:pt x="2800" y="816"/>
                    </a:lnTo>
                    <a:lnTo>
                      <a:pt x="2827" y="794"/>
                    </a:lnTo>
                    <a:lnTo>
                      <a:pt x="2849" y="767"/>
                    </a:lnTo>
                    <a:lnTo>
                      <a:pt x="2865" y="745"/>
                    </a:lnTo>
                    <a:lnTo>
                      <a:pt x="2876" y="724"/>
                    </a:lnTo>
                    <a:lnTo>
                      <a:pt x="2882" y="702"/>
                    </a:lnTo>
                    <a:lnTo>
                      <a:pt x="2876" y="658"/>
                    </a:lnTo>
                    <a:lnTo>
                      <a:pt x="2854" y="620"/>
                    </a:lnTo>
                    <a:lnTo>
                      <a:pt x="2833" y="588"/>
                    </a:lnTo>
                    <a:lnTo>
                      <a:pt x="2800" y="560"/>
                    </a:lnTo>
                    <a:lnTo>
                      <a:pt x="2773" y="544"/>
                    </a:lnTo>
                    <a:lnTo>
                      <a:pt x="2773" y="544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91" name="Freeform 7"/>
              <p:cNvSpPr>
                <a:spLocks/>
              </p:cNvSpPr>
              <p:nvPr/>
            </p:nvSpPr>
            <p:spPr bwMode="hidden">
              <a:xfrm>
                <a:off x="4170" y="2671"/>
                <a:ext cx="1259" cy="811"/>
              </a:xfrm>
              <a:custGeom>
                <a:avLst/>
                <a:gdLst/>
                <a:ahLst/>
                <a:cxnLst>
                  <a:cxn ang="0">
                    <a:pos x="1259" y="615"/>
                  </a:cxn>
                  <a:cxn ang="0">
                    <a:pos x="1248" y="588"/>
                  </a:cxn>
                  <a:cxn ang="0">
                    <a:pos x="1237" y="566"/>
                  </a:cxn>
                  <a:cxn ang="0">
                    <a:pos x="1216" y="539"/>
                  </a:cxn>
                  <a:cxn ang="0">
                    <a:pos x="1188" y="517"/>
                  </a:cxn>
                  <a:cxn ang="0">
                    <a:pos x="1123" y="479"/>
                  </a:cxn>
                  <a:cxn ang="0">
                    <a:pos x="1042" y="441"/>
                  </a:cxn>
                  <a:cxn ang="0">
                    <a:pos x="944" y="408"/>
                  </a:cxn>
                  <a:cxn ang="0">
                    <a:pos x="841" y="381"/>
                  </a:cxn>
                  <a:cxn ang="0">
                    <a:pos x="727" y="348"/>
                  </a:cxn>
                  <a:cxn ang="0">
                    <a:pos x="613" y="321"/>
                  </a:cxn>
                  <a:cxn ang="0">
                    <a:pos x="499" y="294"/>
                  </a:cxn>
                  <a:cxn ang="0">
                    <a:pos x="391" y="261"/>
                  </a:cxn>
                  <a:cxn ang="0">
                    <a:pos x="288" y="229"/>
                  </a:cxn>
                  <a:cxn ang="0">
                    <a:pos x="195" y="196"/>
                  </a:cxn>
                  <a:cxn ang="0">
                    <a:pos x="119" y="152"/>
                  </a:cxn>
                  <a:cxn ang="0">
                    <a:pos x="54" y="109"/>
                  </a:cxn>
                  <a:cxn ang="0">
                    <a:pos x="33" y="87"/>
                  </a:cxn>
                  <a:cxn ang="0">
                    <a:pos x="16" y="60"/>
                  </a:cxn>
                  <a:cxn ang="0">
                    <a:pos x="5" y="33"/>
                  </a:cxn>
                  <a:cxn ang="0">
                    <a:pos x="0" y="0"/>
                  </a:cxn>
                  <a:cxn ang="0">
                    <a:pos x="0" y="6"/>
                  </a:cxn>
                  <a:cxn ang="0">
                    <a:pos x="0" y="11"/>
                  </a:cxn>
                  <a:cxn ang="0">
                    <a:pos x="0" y="38"/>
                  </a:cxn>
                  <a:cxn ang="0">
                    <a:pos x="5" y="60"/>
                  </a:cxn>
                  <a:cxn ang="0">
                    <a:pos x="16" y="87"/>
                  </a:cxn>
                  <a:cxn ang="0">
                    <a:pos x="33" y="114"/>
                  </a:cxn>
                  <a:cxn ang="0">
                    <a:pos x="54" y="142"/>
                  </a:cxn>
                  <a:cxn ang="0">
                    <a:pos x="87" y="174"/>
                  </a:cxn>
                  <a:cxn ang="0">
                    <a:pos x="125" y="207"/>
                  </a:cxn>
                  <a:cxn ang="0">
                    <a:pos x="179" y="240"/>
                  </a:cxn>
                  <a:cxn ang="0">
                    <a:pos x="244" y="278"/>
                  </a:cxn>
                  <a:cxn ang="0">
                    <a:pos x="326" y="310"/>
                  </a:cxn>
                  <a:cxn ang="0">
                    <a:pos x="418" y="348"/>
                  </a:cxn>
                  <a:cxn ang="0">
                    <a:pos x="526" y="381"/>
                  </a:cxn>
                  <a:cxn ang="0">
                    <a:pos x="657" y="414"/>
                  </a:cxn>
                  <a:cxn ang="0">
                    <a:pos x="749" y="435"/>
                  </a:cxn>
                  <a:cxn ang="0">
                    <a:pos x="830" y="463"/>
                  </a:cxn>
                  <a:cxn ang="0">
                    <a:pos x="901" y="490"/>
                  </a:cxn>
                  <a:cxn ang="0">
                    <a:pos x="966" y="512"/>
                  </a:cxn>
                  <a:cxn ang="0">
                    <a:pos x="1015" y="539"/>
                  </a:cxn>
                  <a:cxn ang="0">
                    <a:pos x="1053" y="566"/>
                  </a:cxn>
                  <a:cxn ang="0">
                    <a:pos x="1080" y="593"/>
                  </a:cxn>
                  <a:cxn ang="0">
                    <a:pos x="1102" y="620"/>
                  </a:cxn>
                  <a:cxn ang="0">
                    <a:pos x="1112" y="648"/>
                  </a:cxn>
                  <a:cxn ang="0">
                    <a:pos x="1118" y="675"/>
                  </a:cxn>
                  <a:cxn ang="0">
                    <a:pos x="1112" y="697"/>
                  </a:cxn>
                  <a:cxn ang="0">
                    <a:pos x="1096" y="724"/>
                  </a:cxn>
                  <a:cxn ang="0">
                    <a:pos x="1080" y="746"/>
                  </a:cxn>
                  <a:cxn ang="0">
                    <a:pos x="1053" y="767"/>
                  </a:cxn>
                  <a:cxn ang="0">
                    <a:pos x="1015" y="789"/>
                  </a:cxn>
                  <a:cxn ang="0">
                    <a:pos x="977" y="811"/>
                  </a:cxn>
                  <a:cxn ang="0">
                    <a:pos x="1047" y="789"/>
                  </a:cxn>
                  <a:cxn ang="0">
                    <a:pos x="1107" y="767"/>
                  </a:cxn>
                  <a:cxn ang="0">
                    <a:pos x="1156" y="746"/>
                  </a:cxn>
                  <a:cxn ang="0">
                    <a:pos x="1199" y="724"/>
                  </a:cxn>
                  <a:cxn ang="0">
                    <a:pos x="1226" y="702"/>
                  </a:cxn>
                  <a:cxn ang="0">
                    <a:pos x="1248" y="675"/>
                  </a:cxn>
                  <a:cxn ang="0">
                    <a:pos x="1259" y="648"/>
                  </a:cxn>
                  <a:cxn ang="0">
                    <a:pos x="1259" y="615"/>
                  </a:cxn>
                  <a:cxn ang="0">
                    <a:pos x="1259" y="615"/>
                  </a:cxn>
                </a:cxnLst>
                <a:rect l="0" t="0" r="r" b="b"/>
                <a:pathLst>
                  <a:path w="1259" h="811">
                    <a:moveTo>
                      <a:pt x="1259" y="615"/>
                    </a:moveTo>
                    <a:lnTo>
                      <a:pt x="1248" y="588"/>
                    </a:lnTo>
                    <a:lnTo>
                      <a:pt x="1237" y="566"/>
                    </a:lnTo>
                    <a:lnTo>
                      <a:pt x="1216" y="539"/>
                    </a:lnTo>
                    <a:lnTo>
                      <a:pt x="1188" y="517"/>
                    </a:lnTo>
                    <a:lnTo>
                      <a:pt x="1123" y="479"/>
                    </a:lnTo>
                    <a:lnTo>
                      <a:pt x="1042" y="441"/>
                    </a:lnTo>
                    <a:lnTo>
                      <a:pt x="944" y="408"/>
                    </a:lnTo>
                    <a:lnTo>
                      <a:pt x="841" y="381"/>
                    </a:lnTo>
                    <a:lnTo>
                      <a:pt x="727" y="348"/>
                    </a:lnTo>
                    <a:lnTo>
                      <a:pt x="613" y="321"/>
                    </a:lnTo>
                    <a:lnTo>
                      <a:pt x="499" y="294"/>
                    </a:lnTo>
                    <a:lnTo>
                      <a:pt x="391" y="261"/>
                    </a:lnTo>
                    <a:lnTo>
                      <a:pt x="288" y="229"/>
                    </a:lnTo>
                    <a:lnTo>
                      <a:pt x="195" y="196"/>
                    </a:lnTo>
                    <a:lnTo>
                      <a:pt x="119" y="152"/>
                    </a:lnTo>
                    <a:lnTo>
                      <a:pt x="54" y="109"/>
                    </a:lnTo>
                    <a:lnTo>
                      <a:pt x="33" y="87"/>
                    </a:lnTo>
                    <a:lnTo>
                      <a:pt x="16" y="60"/>
                    </a:lnTo>
                    <a:lnTo>
                      <a:pt x="5" y="33"/>
                    </a:lnTo>
                    <a:lnTo>
                      <a:pt x="0" y="0"/>
                    </a:lnTo>
                    <a:lnTo>
                      <a:pt x="0" y="6"/>
                    </a:lnTo>
                    <a:lnTo>
                      <a:pt x="0" y="11"/>
                    </a:lnTo>
                    <a:lnTo>
                      <a:pt x="0" y="38"/>
                    </a:lnTo>
                    <a:lnTo>
                      <a:pt x="5" y="60"/>
                    </a:lnTo>
                    <a:lnTo>
                      <a:pt x="16" y="87"/>
                    </a:lnTo>
                    <a:lnTo>
                      <a:pt x="33" y="114"/>
                    </a:lnTo>
                    <a:lnTo>
                      <a:pt x="54" y="142"/>
                    </a:lnTo>
                    <a:lnTo>
                      <a:pt x="87" y="174"/>
                    </a:lnTo>
                    <a:lnTo>
                      <a:pt x="125" y="207"/>
                    </a:lnTo>
                    <a:lnTo>
                      <a:pt x="179" y="240"/>
                    </a:lnTo>
                    <a:lnTo>
                      <a:pt x="244" y="278"/>
                    </a:lnTo>
                    <a:lnTo>
                      <a:pt x="326" y="310"/>
                    </a:lnTo>
                    <a:lnTo>
                      <a:pt x="418" y="348"/>
                    </a:lnTo>
                    <a:lnTo>
                      <a:pt x="526" y="381"/>
                    </a:lnTo>
                    <a:lnTo>
                      <a:pt x="657" y="414"/>
                    </a:lnTo>
                    <a:lnTo>
                      <a:pt x="749" y="435"/>
                    </a:lnTo>
                    <a:lnTo>
                      <a:pt x="830" y="463"/>
                    </a:lnTo>
                    <a:lnTo>
                      <a:pt x="901" y="490"/>
                    </a:lnTo>
                    <a:lnTo>
                      <a:pt x="966" y="512"/>
                    </a:lnTo>
                    <a:lnTo>
                      <a:pt x="1015" y="539"/>
                    </a:lnTo>
                    <a:lnTo>
                      <a:pt x="1053" y="566"/>
                    </a:lnTo>
                    <a:lnTo>
                      <a:pt x="1080" y="593"/>
                    </a:lnTo>
                    <a:lnTo>
                      <a:pt x="1102" y="620"/>
                    </a:lnTo>
                    <a:lnTo>
                      <a:pt x="1112" y="648"/>
                    </a:lnTo>
                    <a:lnTo>
                      <a:pt x="1118" y="675"/>
                    </a:lnTo>
                    <a:lnTo>
                      <a:pt x="1112" y="697"/>
                    </a:lnTo>
                    <a:lnTo>
                      <a:pt x="1096" y="724"/>
                    </a:lnTo>
                    <a:lnTo>
                      <a:pt x="1080" y="746"/>
                    </a:lnTo>
                    <a:lnTo>
                      <a:pt x="1053" y="767"/>
                    </a:lnTo>
                    <a:lnTo>
                      <a:pt x="1015" y="789"/>
                    </a:lnTo>
                    <a:lnTo>
                      <a:pt x="977" y="811"/>
                    </a:lnTo>
                    <a:lnTo>
                      <a:pt x="1047" y="789"/>
                    </a:lnTo>
                    <a:lnTo>
                      <a:pt x="1107" y="767"/>
                    </a:lnTo>
                    <a:lnTo>
                      <a:pt x="1156" y="746"/>
                    </a:lnTo>
                    <a:lnTo>
                      <a:pt x="1199" y="724"/>
                    </a:lnTo>
                    <a:lnTo>
                      <a:pt x="1226" y="702"/>
                    </a:lnTo>
                    <a:lnTo>
                      <a:pt x="1248" y="675"/>
                    </a:lnTo>
                    <a:lnTo>
                      <a:pt x="1259" y="648"/>
                    </a:lnTo>
                    <a:lnTo>
                      <a:pt x="1259" y="615"/>
                    </a:lnTo>
                    <a:lnTo>
                      <a:pt x="1259" y="615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/>
                  </a:gs>
                  <a:gs pos="100000">
                    <a:schemeClr val="bg1">
                      <a:gamma/>
                      <a:shade val="90980"/>
                      <a:invGamma/>
                    </a:schemeClr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92" name="Freeform 8"/>
              <p:cNvSpPr>
                <a:spLocks/>
              </p:cNvSpPr>
              <p:nvPr/>
            </p:nvSpPr>
            <p:spPr bwMode="hidden">
              <a:xfrm>
                <a:off x="2900" y="3346"/>
                <a:ext cx="2849" cy="969"/>
              </a:xfrm>
              <a:custGeom>
                <a:avLst/>
                <a:gdLst/>
                <a:ahLst/>
                <a:cxnLst>
                  <a:cxn ang="0">
                    <a:pos x="92" y="958"/>
                  </a:cxn>
                  <a:cxn ang="0">
                    <a:pos x="0" y="969"/>
                  </a:cxn>
                  <a:cxn ang="0">
                    <a:pos x="391" y="969"/>
                  </a:cxn>
                  <a:cxn ang="0">
                    <a:pos x="434" y="947"/>
                  </a:cxn>
                  <a:cxn ang="0">
                    <a:pos x="483" y="914"/>
                  </a:cxn>
                  <a:cxn ang="0">
                    <a:pos x="554" y="876"/>
                  </a:cxn>
                  <a:cxn ang="0">
                    <a:pos x="635" y="838"/>
                  </a:cxn>
                  <a:cxn ang="0">
                    <a:pos x="727" y="794"/>
                  </a:cxn>
                  <a:cxn ang="0">
                    <a:pos x="836" y="745"/>
                  </a:cxn>
                  <a:cxn ang="0">
                    <a:pos x="961" y="696"/>
                  </a:cxn>
                  <a:cxn ang="0">
                    <a:pos x="1102" y="642"/>
                  </a:cxn>
                  <a:cxn ang="0">
                    <a:pos x="1259" y="582"/>
                  </a:cxn>
                  <a:cxn ang="0">
                    <a:pos x="1433" y="522"/>
                  </a:cxn>
                  <a:cxn ang="0">
                    <a:pos x="1623" y="462"/>
                  </a:cxn>
                  <a:cxn ang="0">
                    <a:pos x="1829" y="403"/>
                  </a:cxn>
                  <a:cxn ang="0">
                    <a:pos x="2057" y="343"/>
                  </a:cxn>
                  <a:cxn ang="0">
                    <a:pos x="2301" y="283"/>
                  </a:cxn>
                  <a:cxn ang="0">
                    <a:pos x="2567" y="223"/>
                  </a:cxn>
                  <a:cxn ang="0">
                    <a:pos x="2849" y="163"/>
                  </a:cxn>
                  <a:cxn ang="0">
                    <a:pos x="2849" y="0"/>
                  </a:cxn>
                  <a:cxn ang="0">
                    <a:pos x="2817" y="16"/>
                  </a:cxn>
                  <a:cxn ang="0">
                    <a:pos x="2773" y="33"/>
                  </a:cxn>
                  <a:cxn ang="0">
                    <a:pos x="2719" y="54"/>
                  </a:cxn>
                  <a:cxn ang="0">
                    <a:pos x="2648" y="76"/>
                  </a:cxn>
                  <a:cxn ang="0">
                    <a:pos x="2572" y="98"/>
                  </a:cxn>
                  <a:cxn ang="0">
                    <a:pos x="2491" y="120"/>
                  </a:cxn>
                  <a:cxn ang="0">
                    <a:pos x="2399" y="147"/>
                  </a:cxn>
                  <a:cxn ang="0">
                    <a:pos x="2301" y="169"/>
                  </a:cxn>
                  <a:cxn ang="0">
                    <a:pos x="2095" y="223"/>
                  </a:cxn>
                  <a:cxn ang="0">
                    <a:pos x="1889" y="277"/>
                  </a:cxn>
                  <a:cxn ang="0">
                    <a:pos x="1688" y="326"/>
                  </a:cxn>
                  <a:cxn ang="0">
                    <a:pos x="1590" y="354"/>
                  </a:cxn>
                  <a:cxn ang="0">
                    <a:pos x="1503" y="381"/>
                  </a:cxn>
                  <a:cxn ang="0">
                    <a:pos x="1107" y="506"/>
                  </a:cxn>
                  <a:cxn ang="0">
                    <a:pos x="912" y="577"/>
                  </a:cxn>
                  <a:cxn ang="0">
                    <a:pos x="727" y="647"/>
                  </a:cxn>
                  <a:cxn ang="0">
                    <a:pos x="548" y="718"/>
                  </a:cxn>
                  <a:cxn ang="0">
                    <a:pos x="380" y="794"/>
                  </a:cxn>
                  <a:cxn ang="0">
                    <a:pos x="228" y="876"/>
                  </a:cxn>
                  <a:cxn ang="0">
                    <a:pos x="92" y="958"/>
                  </a:cxn>
                  <a:cxn ang="0">
                    <a:pos x="92" y="958"/>
                  </a:cxn>
                </a:cxnLst>
                <a:rect l="0" t="0" r="r" b="b"/>
                <a:pathLst>
                  <a:path w="2849" h="969">
                    <a:moveTo>
                      <a:pt x="92" y="958"/>
                    </a:moveTo>
                    <a:lnTo>
                      <a:pt x="0" y="969"/>
                    </a:lnTo>
                    <a:lnTo>
                      <a:pt x="391" y="969"/>
                    </a:lnTo>
                    <a:lnTo>
                      <a:pt x="434" y="947"/>
                    </a:lnTo>
                    <a:lnTo>
                      <a:pt x="483" y="914"/>
                    </a:lnTo>
                    <a:lnTo>
                      <a:pt x="554" y="876"/>
                    </a:lnTo>
                    <a:lnTo>
                      <a:pt x="635" y="838"/>
                    </a:lnTo>
                    <a:lnTo>
                      <a:pt x="727" y="794"/>
                    </a:lnTo>
                    <a:lnTo>
                      <a:pt x="836" y="745"/>
                    </a:lnTo>
                    <a:lnTo>
                      <a:pt x="961" y="696"/>
                    </a:lnTo>
                    <a:lnTo>
                      <a:pt x="1102" y="642"/>
                    </a:lnTo>
                    <a:lnTo>
                      <a:pt x="1259" y="582"/>
                    </a:lnTo>
                    <a:lnTo>
                      <a:pt x="1433" y="522"/>
                    </a:lnTo>
                    <a:lnTo>
                      <a:pt x="1623" y="462"/>
                    </a:lnTo>
                    <a:lnTo>
                      <a:pt x="1829" y="403"/>
                    </a:lnTo>
                    <a:lnTo>
                      <a:pt x="2057" y="343"/>
                    </a:lnTo>
                    <a:lnTo>
                      <a:pt x="2301" y="283"/>
                    </a:lnTo>
                    <a:lnTo>
                      <a:pt x="2567" y="223"/>
                    </a:lnTo>
                    <a:lnTo>
                      <a:pt x="2849" y="163"/>
                    </a:lnTo>
                    <a:lnTo>
                      <a:pt x="2849" y="0"/>
                    </a:lnTo>
                    <a:lnTo>
                      <a:pt x="2817" y="16"/>
                    </a:lnTo>
                    <a:lnTo>
                      <a:pt x="2773" y="33"/>
                    </a:lnTo>
                    <a:lnTo>
                      <a:pt x="2719" y="54"/>
                    </a:lnTo>
                    <a:lnTo>
                      <a:pt x="2648" y="76"/>
                    </a:lnTo>
                    <a:lnTo>
                      <a:pt x="2572" y="98"/>
                    </a:lnTo>
                    <a:lnTo>
                      <a:pt x="2491" y="120"/>
                    </a:lnTo>
                    <a:lnTo>
                      <a:pt x="2399" y="147"/>
                    </a:lnTo>
                    <a:lnTo>
                      <a:pt x="2301" y="169"/>
                    </a:lnTo>
                    <a:lnTo>
                      <a:pt x="2095" y="223"/>
                    </a:lnTo>
                    <a:lnTo>
                      <a:pt x="1889" y="277"/>
                    </a:lnTo>
                    <a:lnTo>
                      <a:pt x="1688" y="326"/>
                    </a:lnTo>
                    <a:lnTo>
                      <a:pt x="1590" y="354"/>
                    </a:lnTo>
                    <a:lnTo>
                      <a:pt x="1503" y="381"/>
                    </a:lnTo>
                    <a:lnTo>
                      <a:pt x="1107" y="506"/>
                    </a:lnTo>
                    <a:lnTo>
                      <a:pt x="912" y="577"/>
                    </a:lnTo>
                    <a:lnTo>
                      <a:pt x="727" y="647"/>
                    </a:lnTo>
                    <a:lnTo>
                      <a:pt x="548" y="718"/>
                    </a:lnTo>
                    <a:lnTo>
                      <a:pt x="380" y="794"/>
                    </a:lnTo>
                    <a:lnTo>
                      <a:pt x="228" y="876"/>
                    </a:lnTo>
                    <a:lnTo>
                      <a:pt x="92" y="958"/>
                    </a:lnTo>
                    <a:lnTo>
                      <a:pt x="92" y="958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1961"/>
                      <a:invGamma/>
                    </a:schemeClr>
                  </a:gs>
                  <a:gs pos="100000">
                    <a:schemeClr val="bg1"/>
                  </a:gs>
                </a:gsLst>
                <a:lin ang="54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93" name="Freeform 9"/>
              <p:cNvSpPr>
                <a:spLocks/>
              </p:cNvSpPr>
              <p:nvPr/>
            </p:nvSpPr>
            <p:spPr bwMode="hidden">
              <a:xfrm>
                <a:off x="2748" y="2230"/>
                <a:ext cx="3007" cy="2085"/>
              </a:xfrm>
              <a:custGeom>
                <a:avLst/>
                <a:gdLst/>
                <a:ahLst/>
                <a:cxnLst>
                  <a:cxn ang="0">
                    <a:pos x="1433" y="474"/>
                  </a:cxn>
                  <a:cxn ang="0">
                    <a:pos x="1460" y="528"/>
                  </a:cxn>
                  <a:cxn ang="0">
                    <a:pos x="1541" y="593"/>
                  </a:cxn>
                  <a:cxn ang="0">
                    <a:pos x="1715" y="670"/>
                  </a:cxn>
                  <a:cxn ang="0">
                    <a:pos x="1927" y="735"/>
                  </a:cxn>
                  <a:cxn ang="0">
                    <a:pos x="2155" y="789"/>
                  </a:cxn>
                  <a:cxn ang="0">
                    <a:pos x="2372" y="849"/>
                  </a:cxn>
                  <a:cxn ang="0">
                    <a:pos x="2551" y="920"/>
                  </a:cxn>
                  <a:cxn ang="0">
                    <a:pos x="2638" y="980"/>
                  </a:cxn>
                  <a:cxn ang="0">
                    <a:pos x="2676" y="1029"/>
                  </a:cxn>
                  <a:cxn ang="0">
                    <a:pos x="2681" y="1083"/>
                  </a:cxn>
                  <a:cxn ang="0">
                    <a:pos x="2665" y="1127"/>
                  </a:cxn>
                  <a:cxn ang="0">
                    <a:pos x="2616" y="1170"/>
                  </a:cxn>
                  <a:cxn ang="0">
                    <a:pos x="2545" y="1208"/>
                  </a:cxn>
                  <a:cxn ang="0">
                    <a:pos x="2448" y="1241"/>
                  </a:cxn>
                  <a:cxn ang="0">
                    <a:pos x="2328" y="1274"/>
                  </a:cxn>
                  <a:cxn ang="0">
                    <a:pos x="2106" y="1328"/>
                  </a:cxn>
                  <a:cxn ang="0">
                    <a:pos x="1742" y="1421"/>
                  </a:cxn>
                  <a:cxn ang="0">
                    <a:pos x="1308" y="1540"/>
                  </a:cxn>
                  <a:cxn ang="0">
                    <a:pos x="820" y="1709"/>
                  </a:cxn>
                  <a:cxn ang="0">
                    <a:pos x="282" y="1943"/>
                  </a:cxn>
                  <a:cxn ang="0">
                    <a:pos x="152" y="2085"/>
                  </a:cxn>
                  <a:cxn ang="0">
                    <a:pos x="386" y="1992"/>
                  </a:cxn>
                  <a:cxn ang="0">
                    <a:pos x="700" y="1834"/>
                  </a:cxn>
                  <a:cxn ang="0">
                    <a:pos x="1064" y="1693"/>
                  </a:cxn>
                  <a:cxn ang="0">
                    <a:pos x="1661" y="1497"/>
                  </a:cxn>
                  <a:cxn ang="0">
                    <a:pos x="1845" y="1442"/>
                  </a:cxn>
                  <a:cxn ang="0">
                    <a:pos x="2252" y="1339"/>
                  </a:cxn>
                  <a:cxn ang="0">
                    <a:pos x="2551" y="1263"/>
                  </a:cxn>
                  <a:cxn ang="0">
                    <a:pos x="2730" y="1214"/>
                  </a:cxn>
                  <a:cxn ang="0">
                    <a:pos x="2876" y="1170"/>
                  </a:cxn>
                  <a:cxn ang="0">
                    <a:pos x="2974" y="1132"/>
                  </a:cxn>
                  <a:cxn ang="0">
                    <a:pos x="3007" y="871"/>
                  </a:cxn>
                  <a:cxn ang="0">
                    <a:pos x="2860" y="844"/>
                  </a:cxn>
                  <a:cxn ang="0">
                    <a:pos x="2670" y="806"/>
                  </a:cxn>
                  <a:cxn ang="0">
                    <a:pos x="2458" y="757"/>
                  </a:cxn>
                  <a:cxn ang="0">
                    <a:pos x="2138" y="670"/>
                  </a:cxn>
                  <a:cxn ang="0">
                    <a:pos x="1959" y="604"/>
                  </a:cxn>
                  <a:cxn ang="0">
                    <a:pos x="1824" y="534"/>
                  </a:cxn>
                  <a:cxn ang="0">
                    <a:pos x="1769" y="474"/>
                  </a:cxn>
                  <a:cxn ang="0">
                    <a:pos x="1753" y="436"/>
                  </a:cxn>
                  <a:cxn ang="0">
                    <a:pos x="1780" y="381"/>
                  </a:cxn>
                  <a:cxn ang="0">
                    <a:pos x="1862" y="316"/>
                  </a:cxn>
                  <a:cxn ang="0">
                    <a:pos x="1986" y="267"/>
                  </a:cxn>
                  <a:cxn ang="0">
                    <a:pos x="2149" y="229"/>
                  </a:cxn>
                  <a:cxn ang="0">
                    <a:pos x="2431" y="180"/>
                  </a:cxn>
                  <a:cxn ang="0">
                    <a:pos x="2827" y="125"/>
                  </a:cxn>
                  <a:cxn ang="0">
                    <a:pos x="3007" y="87"/>
                  </a:cxn>
                  <a:cxn ang="0">
                    <a:pos x="2909" y="22"/>
                  </a:cxn>
                  <a:cxn ang="0">
                    <a:pos x="2676" y="66"/>
                  </a:cxn>
                  <a:cxn ang="0">
                    <a:pos x="2285" y="120"/>
                  </a:cxn>
                  <a:cxn ang="0">
                    <a:pos x="2030" y="158"/>
                  </a:cxn>
                  <a:cxn ang="0">
                    <a:pos x="1791" y="202"/>
                  </a:cxn>
                  <a:cxn ang="0">
                    <a:pos x="1601" y="261"/>
                  </a:cxn>
                  <a:cxn ang="0">
                    <a:pos x="1471" y="338"/>
                  </a:cxn>
                  <a:cxn ang="0">
                    <a:pos x="1438" y="387"/>
                  </a:cxn>
                  <a:cxn ang="0">
                    <a:pos x="1427" y="441"/>
                  </a:cxn>
                </a:cxnLst>
                <a:rect l="0" t="0" r="r" b="b"/>
                <a:pathLst>
                  <a:path w="3007" h="2085">
                    <a:moveTo>
                      <a:pt x="1427" y="441"/>
                    </a:moveTo>
                    <a:lnTo>
                      <a:pt x="1433" y="474"/>
                    </a:lnTo>
                    <a:lnTo>
                      <a:pt x="1444" y="501"/>
                    </a:lnTo>
                    <a:lnTo>
                      <a:pt x="1460" y="528"/>
                    </a:lnTo>
                    <a:lnTo>
                      <a:pt x="1482" y="550"/>
                    </a:lnTo>
                    <a:lnTo>
                      <a:pt x="1541" y="593"/>
                    </a:lnTo>
                    <a:lnTo>
                      <a:pt x="1623" y="637"/>
                    </a:lnTo>
                    <a:lnTo>
                      <a:pt x="1715" y="670"/>
                    </a:lnTo>
                    <a:lnTo>
                      <a:pt x="1818" y="702"/>
                    </a:lnTo>
                    <a:lnTo>
                      <a:pt x="1927" y="735"/>
                    </a:lnTo>
                    <a:lnTo>
                      <a:pt x="2041" y="762"/>
                    </a:lnTo>
                    <a:lnTo>
                      <a:pt x="2155" y="789"/>
                    </a:lnTo>
                    <a:lnTo>
                      <a:pt x="2269" y="822"/>
                    </a:lnTo>
                    <a:lnTo>
                      <a:pt x="2372" y="849"/>
                    </a:lnTo>
                    <a:lnTo>
                      <a:pt x="2464" y="882"/>
                    </a:lnTo>
                    <a:lnTo>
                      <a:pt x="2551" y="920"/>
                    </a:lnTo>
                    <a:lnTo>
                      <a:pt x="2616" y="958"/>
                    </a:lnTo>
                    <a:lnTo>
                      <a:pt x="2638" y="980"/>
                    </a:lnTo>
                    <a:lnTo>
                      <a:pt x="2659" y="1007"/>
                    </a:lnTo>
                    <a:lnTo>
                      <a:pt x="2676" y="1029"/>
                    </a:lnTo>
                    <a:lnTo>
                      <a:pt x="2681" y="1056"/>
                    </a:lnTo>
                    <a:lnTo>
                      <a:pt x="2681" y="1083"/>
                    </a:lnTo>
                    <a:lnTo>
                      <a:pt x="2676" y="1105"/>
                    </a:lnTo>
                    <a:lnTo>
                      <a:pt x="2665" y="1127"/>
                    </a:lnTo>
                    <a:lnTo>
                      <a:pt x="2643" y="1149"/>
                    </a:lnTo>
                    <a:lnTo>
                      <a:pt x="2616" y="1170"/>
                    </a:lnTo>
                    <a:lnTo>
                      <a:pt x="2583" y="1187"/>
                    </a:lnTo>
                    <a:lnTo>
                      <a:pt x="2545" y="1208"/>
                    </a:lnTo>
                    <a:lnTo>
                      <a:pt x="2502" y="1225"/>
                    </a:lnTo>
                    <a:lnTo>
                      <a:pt x="2448" y="1241"/>
                    </a:lnTo>
                    <a:lnTo>
                      <a:pt x="2388" y="1257"/>
                    </a:lnTo>
                    <a:lnTo>
                      <a:pt x="2328" y="1274"/>
                    </a:lnTo>
                    <a:lnTo>
                      <a:pt x="2258" y="1290"/>
                    </a:lnTo>
                    <a:lnTo>
                      <a:pt x="2106" y="1328"/>
                    </a:lnTo>
                    <a:lnTo>
                      <a:pt x="1932" y="1372"/>
                    </a:lnTo>
                    <a:lnTo>
                      <a:pt x="1742" y="1421"/>
                    </a:lnTo>
                    <a:lnTo>
                      <a:pt x="1531" y="1475"/>
                    </a:lnTo>
                    <a:lnTo>
                      <a:pt x="1308" y="1540"/>
                    </a:lnTo>
                    <a:lnTo>
                      <a:pt x="1069" y="1617"/>
                    </a:lnTo>
                    <a:lnTo>
                      <a:pt x="820" y="1709"/>
                    </a:lnTo>
                    <a:lnTo>
                      <a:pt x="554" y="1818"/>
                    </a:lnTo>
                    <a:lnTo>
                      <a:pt x="282" y="1943"/>
                    </a:lnTo>
                    <a:lnTo>
                      <a:pt x="0" y="2085"/>
                    </a:lnTo>
                    <a:lnTo>
                      <a:pt x="152" y="2085"/>
                    </a:lnTo>
                    <a:lnTo>
                      <a:pt x="244" y="2074"/>
                    </a:lnTo>
                    <a:lnTo>
                      <a:pt x="386" y="1992"/>
                    </a:lnTo>
                    <a:lnTo>
                      <a:pt x="537" y="1910"/>
                    </a:lnTo>
                    <a:lnTo>
                      <a:pt x="700" y="1834"/>
                    </a:lnTo>
                    <a:lnTo>
                      <a:pt x="879" y="1763"/>
                    </a:lnTo>
                    <a:lnTo>
                      <a:pt x="1064" y="1693"/>
                    </a:lnTo>
                    <a:lnTo>
                      <a:pt x="1259" y="1622"/>
                    </a:lnTo>
                    <a:lnTo>
                      <a:pt x="1661" y="1497"/>
                    </a:lnTo>
                    <a:lnTo>
                      <a:pt x="1748" y="1470"/>
                    </a:lnTo>
                    <a:lnTo>
                      <a:pt x="1845" y="1442"/>
                    </a:lnTo>
                    <a:lnTo>
                      <a:pt x="2046" y="1393"/>
                    </a:lnTo>
                    <a:lnTo>
                      <a:pt x="2252" y="1339"/>
                    </a:lnTo>
                    <a:lnTo>
                      <a:pt x="2458" y="1285"/>
                    </a:lnTo>
                    <a:lnTo>
                      <a:pt x="2551" y="1263"/>
                    </a:lnTo>
                    <a:lnTo>
                      <a:pt x="2643" y="1236"/>
                    </a:lnTo>
                    <a:lnTo>
                      <a:pt x="2730" y="1214"/>
                    </a:lnTo>
                    <a:lnTo>
                      <a:pt x="2806" y="1192"/>
                    </a:lnTo>
                    <a:lnTo>
                      <a:pt x="2876" y="1170"/>
                    </a:lnTo>
                    <a:lnTo>
                      <a:pt x="2931" y="1149"/>
                    </a:lnTo>
                    <a:lnTo>
                      <a:pt x="2974" y="1132"/>
                    </a:lnTo>
                    <a:lnTo>
                      <a:pt x="3007" y="1116"/>
                    </a:lnTo>
                    <a:lnTo>
                      <a:pt x="3007" y="871"/>
                    </a:lnTo>
                    <a:lnTo>
                      <a:pt x="2941" y="860"/>
                    </a:lnTo>
                    <a:lnTo>
                      <a:pt x="2860" y="844"/>
                    </a:lnTo>
                    <a:lnTo>
                      <a:pt x="2773" y="827"/>
                    </a:lnTo>
                    <a:lnTo>
                      <a:pt x="2670" y="806"/>
                    </a:lnTo>
                    <a:lnTo>
                      <a:pt x="2567" y="784"/>
                    </a:lnTo>
                    <a:lnTo>
                      <a:pt x="2458" y="757"/>
                    </a:lnTo>
                    <a:lnTo>
                      <a:pt x="2241" y="702"/>
                    </a:lnTo>
                    <a:lnTo>
                      <a:pt x="2138" y="670"/>
                    </a:lnTo>
                    <a:lnTo>
                      <a:pt x="2046" y="637"/>
                    </a:lnTo>
                    <a:lnTo>
                      <a:pt x="1959" y="604"/>
                    </a:lnTo>
                    <a:lnTo>
                      <a:pt x="1883" y="566"/>
                    </a:lnTo>
                    <a:lnTo>
                      <a:pt x="1824" y="534"/>
                    </a:lnTo>
                    <a:lnTo>
                      <a:pt x="1780" y="495"/>
                    </a:lnTo>
                    <a:lnTo>
                      <a:pt x="1769" y="474"/>
                    </a:lnTo>
                    <a:lnTo>
                      <a:pt x="1758" y="457"/>
                    </a:lnTo>
                    <a:lnTo>
                      <a:pt x="1753" y="436"/>
                    </a:lnTo>
                    <a:lnTo>
                      <a:pt x="1758" y="419"/>
                    </a:lnTo>
                    <a:lnTo>
                      <a:pt x="1780" y="381"/>
                    </a:lnTo>
                    <a:lnTo>
                      <a:pt x="1813" y="343"/>
                    </a:lnTo>
                    <a:lnTo>
                      <a:pt x="1862" y="316"/>
                    </a:lnTo>
                    <a:lnTo>
                      <a:pt x="1921" y="289"/>
                    </a:lnTo>
                    <a:lnTo>
                      <a:pt x="1986" y="267"/>
                    </a:lnTo>
                    <a:lnTo>
                      <a:pt x="2062" y="245"/>
                    </a:lnTo>
                    <a:lnTo>
                      <a:pt x="2149" y="229"/>
                    </a:lnTo>
                    <a:lnTo>
                      <a:pt x="2236" y="213"/>
                    </a:lnTo>
                    <a:lnTo>
                      <a:pt x="2431" y="180"/>
                    </a:lnTo>
                    <a:lnTo>
                      <a:pt x="2627" y="158"/>
                    </a:lnTo>
                    <a:lnTo>
                      <a:pt x="2827" y="125"/>
                    </a:lnTo>
                    <a:lnTo>
                      <a:pt x="2920" y="109"/>
                    </a:lnTo>
                    <a:lnTo>
                      <a:pt x="3007" y="87"/>
                    </a:lnTo>
                    <a:lnTo>
                      <a:pt x="3007" y="0"/>
                    </a:lnTo>
                    <a:lnTo>
                      <a:pt x="2909" y="22"/>
                    </a:lnTo>
                    <a:lnTo>
                      <a:pt x="2795" y="44"/>
                    </a:lnTo>
                    <a:lnTo>
                      <a:pt x="2676" y="66"/>
                    </a:lnTo>
                    <a:lnTo>
                      <a:pt x="2551" y="82"/>
                    </a:lnTo>
                    <a:lnTo>
                      <a:pt x="2285" y="120"/>
                    </a:lnTo>
                    <a:lnTo>
                      <a:pt x="2155" y="136"/>
                    </a:lnTo>
                    <a:lnTo>
                      <a:pt x="2030" y="158"/>
                    </a:lnTo>
                    <a:lnTo>
                      <a:pt x="1905" y="174"/>
                    </a:lnTo>
                    <a:lnTo>
                      <a:pt x="1791" y="202"/>
                    </a:lnTo>
                    <a:lnTo>
                      <a:pt x="1688" y="229"/>
                    </a:lnTo>
                    <a:lnTo>
                      <a:pt x="1601" y="261"/>
                    </a:lnTo>
                    <a:lnTo>
                      <a:pt x="1525" y="300"/>
                    </a:lnTo>
                    <a:lnTo>
                      <a:pt x="1471" y="338"/>
                    </a:lnTo>
                    <a:lnTo>
                      <a:pt x="1455" y="359"/>
                    </a:lnTo>
                    <a:lnTo>
                      <a:pt x="1438" y="387"/>
                    </a:lnTo>
                    <a:lnTo>
                      <a:pt x="1427" y="414"/>
                    </a:lnTo>
                    <a:lnTo>
                      <a:pt x="1427" y="441"/>
                    </a:lnTo>
                    <a:lnTo>
                      <a:pt x="1427" y="441"/>
                    </a:lnTo>
                    <a:close/>
                  </a:path>
                </a:pathLst>
              </a:custGeom>
              <a:solidFill>
                <a:schemeClr val="bg1"/>
              </a:soli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  <p:sp>
            <p:nvSpPr>
              <p:cNvPr id="16394" name="Freeform 10"/>
              <p:cNvSpPr>
                <a:spLocks/>
              </p:cNvSpPr>
              <p:nvPr/>
            </p:nvSpPr>
            <p:spPr bwMode="hidden">
              <a:xfrm>
                <a:off x="4501" y="2317"/>
                <a:ext cx="1248" cy="539"/>
              </a:xfrm>
              <a:custGeom>
                <a:avLst/>
                <a:gdLst/>
                <a:ahLst/>
                <a:cxnLst>
                  <a:cxn ang="0">
                    <a:pos x="0" y="332"/>
                  </a:cxn>
                  <a:cxn ang="0">
                    <a:pos x="0" y="360"/>
                  </a:cxn>
                  <a:cxn ang="0">
                    <a:pos x="5" y="387"/>
                  </a:cxn>
                  <a:cxn ang="0">
                    <a:pos x="27" y="414"/>
                  </a:cxn>
                  <a:cxn ang="0">
                    <a:pos x="54" y="436"/>
                  </a:cxn>
                  <a:cxn ang="0">
                    <a:pos x="92" y="463"/>
                  </a:cxn>
                  <a:cxn ang="0">
                    <a:pos x="141" y="490"/>
                  </a:cxn>
                  <a:cxn ang="0">
                    <a:pos x="195" y="512"/>
                  </a:cxn>
                  <a:cxn ang="0">
                    <a:pos x="255" y="539"/>
                  </a:cxn>
                  <a:cxn ang="0">
                    <a:pos x="212" y="517"/>
                  </a:cxn>
                  <a:cxn ang="0">
                    <a:pos x="179" y="490"/>
                  </a:cxn>
                  <a:cxn ang="0">
                    <a:pos x="157" y="468"/>
                  </a:cxn>
                  <a:cxn ang="0">
                    <a:pos x="141" y="447"/>
                  </a:cxn>
                  <a:cxn ang="0">
                    <a:pos x="136" y="425"/>
                  </a:cxn>
                  <a:cxn ang="0">
                    <a:pos x="136" y="403"/>
                  </a:cxn>
                  <a:cxn ang="0">
                    <a:pos x="141" y="381"/>
                  </a:cxn>
                  <a:cxn ang="0">
                    <a:pos x="157" y="365"/>
                  </a:cxn>
                  <a:cxn ang="0">
                    <a:pos x="179" y="343"/>
                  </a:cxn>
                  <a:cxn ang="0">
                    <a:pos x="201" y="327"/>
                  </a:cxn>
                  <a:cxn ang="0">
                    <a:pos x="266" y="294"/>
                  </a:cxn>
                  <a:cxn ang="0">
                    <a:pos x="353" y="262"/>
                  </a:cxn>
                  <a:cxn ang="0">
                    <a:pos x="445" y="234"/>
                  </a:cxn>
                  <a:cxn ang="0">
                    <a:pos x="554" y="213"/>
                  </a:cxn>
                  <a:cxn ang="0">
                    <a:pos x="662" y="191"/>
                  </a:cxn>
                  <a:cxn ang="0">
                    <a:pos x="890" y="153"/>
                  </a:cxn>
                  <a:cxn ang="0">
                    <a:pos x="993" y="136"/>
                  </a:cxn>
                  <a:cxn ang="0">
                    <a:pos x="1091" y="120"/>
                  </a:cxn>
                  <a:cxn ang="0">
                    <a:pos x="1178" y="115"/>
                  </a:cxn>
                  <a:cxn ang="0">
                    <a:pos x="1248" y="104"/>
                  </a:cxn>
                  <a:cxn ang="0">
                    <a:pos x="1248" y="0"/>
                  </a:cxn>
                  <a:cxn ang="0">
                    <a:pos x="1161" y="22"/>
                  </a:cxn>
                  <a:cxn ang="0">
                    <a:pos x="1069" y="38"/>
                  </a:cxn>
                  <a:cxn ang="0">
                    <a:pos x="874" y="71"/>
                  </a:cxn>
                  <a:cxn ang="0">
                    <a:pos x="673" y="93"/>
                  </a:cxn>
                  <a:cxn ang="0">
                    <a:pos x="483" y="126"/>
                  </a:cxn>
                  <a:cxn ang="0">
                    <a:pos x="391" y="142"/>
                  </a:cxn>
                  <a:cxn ang="0">
                    <a:pos x="309" y="158"/>
                  </a:cxn>
                  <a:cxn ang="0">
                    <a:pos x="228" y="180"/>
                  </a:cxn>
                  <a:cxn ang="0">
                    <a:pos x="163" y="202"/>
                  </a:cxn>
                  <a:cxn ang="0">
                    <a:pos x="103" y="229"/>
                  </a:cxn>
                  <a:cxn ang="0">
                    <a:pos x="54" y="256"/>
                  </a:cxn>
                  <a:cxn ang="0">
                    <a:pos x="22" y="294"/>
                  </a:cxn>
                  <a:cxn ang="0">
                    <a:pos x="0" y="332"/>
                  </a:cxn>
                  <a:cxn ang="0">
                    <a:pos x="0" y="332"/>
                  </a:cxn>
                </a:cxnLst>
                <a:rect l="0" t="0" r="r" b="b"/>
                <a:pathLst>
                  <a:path w="1248" h="539">
                    <a:moveTo>
                      <a:pt x="0" y="332"/>
                    </a:moveTo>
                    <a:lnTo>
                      <a:pt x="0" y="360"/>
                    </a:lnTo>
                    <a:lnTo>
                      <a:pt x="5" y="387"/>
                    </a:lnTo>
                    <a:lnTo>
                      <a:pt x="27" y="414"/>
                    </a:lnTo>
                    <a:lnTo>
                      <a:pt x="54" y="436"/>
                    </a:lnTo>
                    <a:lnTo>
                      <a:pt x="92" y="463"/>
                    </a:lnTo>
                    <a:lnTo>
                      <a:pt x="141" y="490"/>
                    </a:lnTo>
                    <a:lnTo>
                      <a:pt x="195" y="512"/>
                    </a:lnTo>
                    <a:lnTo>
                      <a:pt x="255" y="539"/>
                    </a:lnTo>
                    <a:lnTo>
                      <a:pt x="212" y="517"/>
                    </a:lnTo>
                    <a:lnTo>
                      <a:pt x="179" y="490"/>
                    </a:lnTo>
                    <a:lnTo>
                      <a:pt x="157" y="468"/>
                    </a:lnTo>
                    <a:lnTo>
                      <a:pt x="141" y="447"/>
                    </a:lnTo>
                    <a:lnTo>
                      <a:pt x="136" y="425"/>
                    </a:lnTo>
                    <a:lnTo>
                      <a:pt x="136" y="403"/>
                    </a:lnTo>
                    <a:lnTo>
                      <a:pt x="141" y="381"/>
                    </a:lnTo>
                    <a:lnTo>
                      <a:pt x="157" y="365"/>
                    </a:lnTo>
                    <a:lnTo>
                      <a:pt x="179" y="343"/>
                    </a:lnTo>
                    <a:lnTo>
                      <a:pt x="201" y="327"/>
                    </a:lnTo>
                    <a:lnTo>
                      <a:pt x="266" y="294"/>
                    </a:lnTo>
                    <a:lnTo>
                      <a:pt x="353" y="262"/>
                    </a:lnTo>
                    <a:lnTo>
                      <a:pt x="445" y="234"/>
                    </a:lnTo>
                    <a:lnTo>
                      <a:pt x="554" y="213"/>
                    </a:lnTo>
                    <a:lnTo>
                      <a:pt x="662" y="191"/>
                    </a:lnTo>
                    <a:lnTo>
                      <a:pt x="890" y="153"/>
                    </a:lnTo>
                    <a:lnTo>
                      <a:pt x="993" y="136"/>
                    </a:lnTo>
                    <a:lnTo>
                      <a:pt x="1091" y="120"/>
                    </a:lnTo>
                    <a:lnTo>
                      <a:pt x="1178" y="115"/>
                    </a:lnTo>
                    <a:lnTo>
                      <a:pt x="1248" y="104"/>
                    </a:lnTo>
                    <a:lnTo>
                      <a:pt x="1248" y="0"/>
                    </a:lnTo>
                    <a:lnTo>
                      <a:pt x="1161" y="22"/>
                    </a:lnTo>
                    <a:lnTo>
                      <a:pt x="1069" y="38"/>
                    </a:lnTo>
                    <a:lnTo>
                      <a:pt x="874" y="71"/>
                    </a:lnTo>
                    <a:lnTo>
                      <a:pt x="673" y="93"/>
                    </a:lnTo>
                    <a:lnTo>
                      <a:pt x="483" y="126"/>
                    </a:lnTo>
                    <a:lnTo>
                      <a:pt x="391" y="142"/>
                    </a:lnTo>
                    <a:lnTo>
                      <a:pt x="309" y="158"/>
                    </a:lnTo>
                    <a:lnTo>
                      <a:pt x="228" y="180"/>
                    </a:lnTo>
                    <a:lnTo>
                      <a:pt x="163" y="202"/>
                    </a:lnTo>
                    <a:lnTo>
                      <a:pt x="103" y="229"/>
                    </a:lnTo>
                    <a:lnTo>
                      <a:pt x="54" y="256"/>
                    </a:lnTo>
                    <a:lnTo>
                      <a:pt x="22" y="294"/>
                    </a:lnTo>
                    <a:lnTo>
                      <a:pt x="0" y="332"/>
                    </a:lnTo>
                    <a:lnTo>
                      <a:pt x="0" y="332"/>
                    </a:lnTo>
                    <a:close/>
                  </a:path>
                </a:pathLst>
              </a:custGeom>
              <a:gradFill rotWithShape="0">
                <a:gsLst>
                  <a:gs pos="0">
                    <a:schemeClr val="bg1">
                      <a:gamma/>
                      <a:shade val="87843"/>
                      <a:invGamma/>
                    </a:schemeClr>
                  </a:gs>
                  <a:gs pos="100000">
                    <a:schemeClr val="bg1"/>
                  </a:gs>
                </a:gsLst>
                <a:lin ang="2700000" scaled="1"/>
              </a:gradFill>
              <a:ln w="9525">
                <a:noFill/>
                <a:round/>
                <a:headEnd/>
                <a:tailEnd/>
              </a:ln>
            </p:spPr>
            <p:txBody>
              <a:bodyPr/>
              <a:lstStyle/>
              <a:p>
                <a:pPr>
                  <a:defRPr/>
                </a:pPr>
                <a:endParaRPr lang="en-US" dirty="0"/>
              </a:p>
            </p:txBody>
          </p:sp>
        </p:grpSp>
        <p:sp>
          <p:nvSpPr>
            <p:cNvPr id="16395" name="Freeform 11"/>
            <p:cNvSpPr>
              <a:spLocks/>
            </p:cNvSpPr>
            <p:nvPr/>
          </p:nvSpPr>
          <p:spPr bwMode="hidden">
            <a:xfrm>
              <a:off x="3322" y="1341"/>
              <a:ext cx="1825" cy="1537"/>
            </a:xfrm>
            <a:custGeom>
              <a:avLst/>
              <a:gdLst/>
              <a:ahLst/>
              <a:cxnLst>
                <a:cxn ang="0">
                  <a:pos x="982" y="1061"/>
                </a:cxn>
                <a:cxn ang="0">
                  <a:pos x="1357" y="1012"/>
                </a:cxn>
                <a:cxn ang="0">
                  <a:pos x="1666" y="957"/>
                </a:cxn>
                <a:cxn ang="0">
                  <a:pos x="1916" y="897"/>
                </a:cxn>
                <a:cxn ang="0">
                  <a:pos x="2100" y="832"/>
                </a:cxn>
                <a:cxn ang="0">
                  <a:pos x="2220" y="756"/>
                </a:cxn>
                <a:cxn ang="0">
                  <a:pos x="2285" y="669"/>
                </a:cxn>
                <a:cxn ang="0">
                  <a:pos x="2290" y="560"/>
                </a:cxn>
                <a:cxn ang="0">
                  <a:pos x="2241" y="457"/>
                </a:cxn>
                <a:cxn ang="0">
                  <a:pos x="2144" y="364"/>
                </a:cxn>
                <a:cxn ang="0">
                  <a:pos x="2008" y="277"/>
                </a:cxn>
                <a:cxn ang="0">
                  <a:pos x="1769" y="157"/>
                </a:cxn>
                <a:cxn ang="0">
                  <a:pos x="1612" y="92"/>
                </a:cxn>
                <a:cxn ang="0">
                  <a:pos x="1476" y="43"/>
                </a:cxn>
                <a:cxn ang="0">
                  <a:pos x="1384" y="10"/>
                </a:cxn>
                <a:cxn ang="0">
                  <a:pos x="1346" y="0"/>
                </a:cxn>
                <a:cxn ang="0">
                  <a:pos x="1655" y="119"/>
                </a:cxn>
                <a:cxn ang="0">
                  <a:pos x="1948" y="255"/>
                </a:cxn>
                <a:cxn ang="0">
                  <a:pos x="2068" y="326"/>
                </a:cxn>
                <a:cxn ang="0">
                  <a:pos x="2171" y="402"/>
                </a:cxn>
                <a:cxn ang="0">
                  <a:pos x="2236" y="478"/>
                </a:cxn>
                <a:cxn ang="0">
                  <a:pos x="2263" y="560"/>
                </a:cxn>
                <a:cxn ang="0">
                  <a:pos x="2241" y="636"/>
                </a:cxn>
                <a:cxn ang="0">
                  <a:pos x="2171" y="702"/>
                </a:cxn>
                <a:cxn ang="0">
                  <a:pos x="2062" y="756"/>
                </a:cxn>
                <a:cxn ang="0">
                  <a:pos x="1921" y="800"/>
                </a:cxn>
                <a:cxn ang="0">
                  <a:pos x="1748" y="843"/>
                </a:cxn>
                <a:cxn ang="0">
                  <a:pos x="1351" y="908"/>
                </a:cxn>
                <a:cxn ang="0">
                  <a:pos x="923" y="968"/>
                </a:cxn>
                <a:cxn ang="0">
                  <a:pos x="521" y="1028"/>
                </a:cxn>
                <a:cxn ang="0">
                  <a:pos x="353" y="1066"/>
                </a:cxn>
                <a:cxn ang="0">
                  <a:pos x="206" y="1104"/>
                </a:cxn>
                <a:cxn ang="0">
                  <a:pos x="92" y="1148"/>
                </a:cxn>
                <a:cxn ang="0">
                  <a:pos x="22" y="1202"/>
                </a:cxn>
                <a:cxn ang="0">
                  <a:pos x="0" y="1262"/>
                </a:cxn>
                <a:cxn ang="0">
                  <a:pos x="27" y="1327"/>
                </a:cxn>
                <a:cxn ang="0">
                  <a:pos x="98" y="1382"/>
                </a:cxn>
                <a:cxn ang="0">
                  <a:pos x="196" y="1425"/>
                </a:cxn>
                <a:cxn ang="0">
                  <a:pos x="326" y="1469"/>
                </a:cxn>
                <a:cxn ang="0">
                  <a:pos x="217" y="1414"/>
                </a:cxn>
                <a:cxn ang="0">
                  <a:pos x="147" y="1360"/>
                </a:cxn>
                <a:cxn ang="0">
                  <a:pos x="120" y="1306"/>
                </a:cxn>
                <a:cxn ang="0">
                  <a:pos x="141" y="1257"/>
                </a:cxn>
                <a:cxn ang="0">
                  <a:pos x="212" y="1208"/>
                </a:cxn>
                <a:cxn ang="0">
                  <a:pos x="342" y="1164"/>
                </a:cxn>
                <a:cxn ang="0">
                  <a:pos x="527" y="1121"/>
                </a:cxn>
                <a:cxn ang="0">
                  <a:pos x="771" y="1088"/>
                </a:cxn>
              </a:cxnLst>
              <a:rect l="0" t="0" r="r" b="b"/>
              <a:pathLst>
                <a:path w="2296" h="1469">
                  <a:moveTo>
                    <a:pt x="771" y="1088"/>
                  </a:moveTo>
                  <a:lnTo>
                    <a:pt x="982" y="1061"/>
                  </a:lnTo>
                  <a:lnTo>
                    <a:pt x="1178" y="1034"/>
                  </a:lnTo>
                  <a:lnTo>
                    <a:pt x="1357" y="1012"/>
                  </a:lnTo>
                  <a:lnTo>
                    <a:pt x="1520" y="985"/>
                  </a:lnTo>
                  <a:lnTo>
                    <a:pt x="1666" y="957"/>
                  </a:lnTo>
                  <a:lnTo>
                    <a:pt x="1796" y="930"/>
                  </a:lnTo>
                  <a:lnTo>
                    <a:pt x="1916" y="897"/>
                  </a:lnTo>
                  <a:lnTo>
                    <a:pt x="2013" y="870"/>
                  </a:lnTo>
                  <a:lnTo>
                    <a:pt x="2100" y="832"/>
                  </a:lnTo>
                  <a:lnTo>
                    <a:pt x="2171" y="800"/>
                  </a:lnTo>
                  <a:lnTo>
                    <a:pt x="2220" y="756"/>
                  </a:lnTo>
                  <a:lnTo>
                    <a:pt x="2263" y="712"/>
                  </a:lnTo>
                  <a:lnTo>
                    <a:pt x="2285" y="669"/>
                  </a:lnTo>
                  <a:lnTo>
                    <a:pt x="2296" y="614"/>
                  </a:lnTo>
                  <a:lnTo>
                    <a:pt x="2290" y="560"/>
                  </a:lnTo>
                  <a:lnTo>
                    <a:pt x="2269" y="500"/>
                  </a:lnTo>
                  <a:lnTo>
                    <a:pt x="2241" y="457"/>
                  </a:lnTo>
                  <a:lnTo>
                    <a:pt x="2198" y="408"/>
                  </a:lnTo>
                  <a:lnTo>
                    <a:pt x="2144" y="364"/>
                  </a:lnTo>
                  <a:lnTo>
                    <a:pt x="2079" y="321"/>
                  </a:lnTo>
                  <a:lnTo>
                    <a:pt x="2008" y="277"/>
                  </a:lnTo>
                  <a:lnTo>
                    <a:pt x="1927" y="234"/>
                  </a:lnTo>
                  <a:lnTo>
                    <a:pt x="1769" y="157"/>
                  </a:lnTo>
                  <a:lnTo>
                    <a:pt x="1688" y="125"/>
                  </a:lnTo>
                  <a:lnTo>
                    <a:pt x="1612" y="92"/>
                  </a:lnTo>
                  <a:lnTo>
                    <a:pt x="1536" y="65"/>
                  </a:lnTo>
                  <a:lnTo>
                    <a:pt x="1476" y="43"/>
                  </a:lnTo>
                  <a:lnTo>
                    <a:pt x="1422" y="27"/>
                  </a:lnTo>
                  <a:lnTo>
                    <a:pt x="1384" y="10"/>
                  </a:lnTo>
                  <a:lnTo>
                    <a:pt x="1357" y="5"/>
                  </a:lnTo>
                  <a:lnTo>
                    <a:pt x="1346" y="0"/>
                  </a:lnTo>
                  <a:lnTo>
                    <a:pt x="1498" y="54"/>
                  </a:lnTo>
                  <a:lnTo>
                    <a:pt x="1655" y="119"/>
                  </a:lnTo>
                  <a:lnTo>
                    <a:pt x="1807" y="185"/>
                  </a:lnTo>
                  <a:lnTo>
                    <a:pt x="1948" y="255"/>
                  </a:lnTo>
                  <a:lnTo>
                    <a:pt x="2013" y="288"/>
                  </a:lnTo>
                  <a:lnTo>
                    <a:pt x="2068" y="326"/>
                  </a:lnTo>
                  <a:lnTo>
                    <a:pt x="2122" y="364"/>
                  </a:lnTo>
                  <a:lnTo>
                    <a:pt x="2171" y="402"/>
                  </a:lnTo>
                  <a:lnTo>
                    <a:pt x="2209" y="440"/>
                  </a:lnTo>
                  <a:lnTo>
                    <a:pt x="2236" y="478"/>
                  </a:lnTo>
                  <a:lnTo>
                    <a:pt x="2252" y="522"/>
                  </a:lnTo>
                  <a:lnTo>
                    <a:pt x="2263" y="560"/>
                  </a:lnTo>
                  <a:lnTo>
                    <a:pt x="2258" y="598"/>
                  </a:lnTo>
                  <a:lnTo>
                    <a:pt x="2241" y="636"/>
                  </a:lnTo>
                  <a:lnTo>
                    <a:pt x="2214" y="669"/>
                  </a:lnTo>
                  <a:lnTo>
                    <a:pt x="2171" y="702"/>
                  </a:lnTo>
                  <a:lnTo>
                    <a:pt x="2122" y="729"/>
                  </a:lnTo>
                  <a:lnTo>
                    <a:pt x="2062" y="756"/>
                  </a:lnTo>
                  <a:lnTo>
                    <a:pt x="1997" y="778"/>
                  </a:lnTo>
                  <a:lnTo>
                    <a:pt x="1921" y="800"/>
                  </a:lnTo>
                  <a:lnTo>
                    <a:pt x="1834" y="821"/>
                  </a:lnTo>
                  <a:lnTo>
                    <a:pt x="1748" y="843"/>
                  </a:lnTo>
                  <a:lnTo>
                    <a:pt x="1552" y="876"/>
                  </a:lnTo>
                  <a:lnTo>
                    <a:pt x="1351" y="908"/>
                  </a:lnTo>
                  <a:lnTo>
                    <a:pt x="1134" y="941"/>
                  </a:lnTo>
                  <a:lnTo>
                    <a:pt x="923" y="968"/>
                  </a:lnTo>
                  <a:lnTo>
                    <a:pt x="716" y="995"/>
                  </a:lnTo>
                  <a:lnTo>
                    <a:pt x="521" y="1028"/>
                  </a:lnTo>
                  <a:lnTo>
                    <a:pt x="434" y="1044"/>
                  </a:lnTo>
                  <a:lnTo>
                    <a:pt x="353" y="1066"/>
                  </a:lnTo>
                  <a:lnTo>
                    <a:pt x="277" y="1082"/>
                  </a:lnTo>
                  <a:lnTo>
                    <a:pt x="206" y="1104"/>
                  </a:lnTo>
                  <a:lnTo>
                    <a:pt x="147" y="1126"/>
                  </a:lnTo>
                  <a:lnTo>
                    <a:pt x="92" y="1148"/>
                  </a:lnTo>
                  <a:lnTo>
                    <a:pt x="54" y="1175"/>
                  </a:lnTo>
                  <a:lnTo>
                    <a:pt x="22" y="1202"/>
                  </a:lnTo>
                  <a:lnTo>
                    <a:pt x="6" y="1229"/>
                  </a:lnTo>
                  <a:lnTo>
                    <a:pt x="0" y="1262"/>
                  </a:lnTo>
                  <a:lnTo>
                    <a:pt x="11" y="1295"/>
                  </a:lnTo>
                  <a:lnTo>
                    <a:pt x="27" y="1327"/>
                  </a:lnTo>
                  <a:lnTo>
                    <a:pt x="54" y="1355"/>
                  </a:lnTo>
                  <a:lnTo>
                    <a:pt x="98" y="1382"/>
                  </a:lnTo>
                  <a:lnTo>
                    <a:pt x="141" y="1404"/>
                  </a:lnTo>
                  <a:lnTo>
                    <a:pt x="196" y="1425"/>
                  </a:lnTo>
                  <a:lnTo>
                    <a:pt x="261" y="1447"/>
                  </a:lnTo>
                  <a:lnTo>
                    <a:pt x="326" y="1469"/>
                  </a:lnTo>
                  <a:lnTo>
                    <a:pt x="266" y="1442"/>
                  </a:lnTo>
                  <a:lnTo>
                    <a:pt x="217" y="1414"/>
                  </a:lnTo>
                  <a:lnTo>
                    <a:pt x="174" y="1387"/>
                  </a:lnTo>
                  <a:lnTo>
                    <a:pt x="147" y="1360"/>
                  </a:lnTo>
                  <a:lnTo>
                    <a:pt x="125" y="1333"/>
                  </a:lnTo>
                  <a:lnTo>
                    <a:pt x="120" y="1306"/>
                  </a:lnTo>
                  <a:lnTo>
                    <a:pt x="125" y="1278"/>
                  </a:lnTo>
                  <a:lnTo>
                    <a:pt x="141" y="1257"/>
                  </a:lnTo>
                  <a:lnTo>
                    <a:pt x="174" y="1229"/>
                  </a:lnTo>
                  <a:lnTo>
                    <a:pt x="212" y="1208"/>
                  </a:lnTo>
                  <a:lnTo>
                    <a:pt x="272" y="1186"/>
                  </a:lnTo>
                  <a:lnTo>
                    <a:pt x="342" y="1164"/>
                  </a:lnTo>
                  <a:lnTo>
                    <a:pt x="423" y="1142"/>
                  </a:lnTo>
                  <a:lnTo>
                    <a:pt x="527" y="1121"/>
                  </a:lnTo>
                  <a:lnTo>
                    <a:pt x="641" y="1104"/>
                  </a:lnTo>
                  <a:lnTo>
                    <a:pt x="771" y="1088"/>
                  </a:lnTo>
                  <a:lnTo>
                    <a:pt x="771" y="1088"/>
                  </a:lnTo>
                  <a:close/>
                </a:path>
              </a:pathLst>
            </a:custGeom>
            <a:gradFill rotWithShape="0">
              <a:gsLst>
                <a:gs pos="0">
                  <a:schemeClr val="bg1">
                    <a:gamma/>
                    <a:shade val="84706"/>
                    <a:invGamma/>
                  </a:schemeClr>
                </a:gs>
                <a:gs pos="100000">
                  <a:schemeClr val="bg1"/>
                </a:gs>
              </a:gsLst>
              <a:lin ang="27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  <p:sp>
          <p:nvSpPr>
            <p:cNvPr id="16396" name="Freeform 12"/>
            <p:cNvSpPr>
              <a:spLocks/>
            </p:cNvSpPr>
            <p:nvPr/>
          </p:nvSpPr>
          <p:spPr bwMode="hidden">
            <a:xfrm>
              <a:off x="0" y="0"/>
              <a:ext cx="5758" cy="1776"/>
            </a:xfrm>
            <a:custGeom>
              <a:avLst/>
              <a:gdLst/>
              <a:ahLst/>
              <a:cxnLst>
                <a:cxn ang="0">
                  <a:pos x="0" y="0"/>
                </a:cxn>
                <a:cxn ang="0">
                  <a:pos x="0" y="1906"/>
                </a:cxn>
                <a:cxn ang="0">
                  <a:pos x="5740" y="1906"/>
                </a:cxn>
                <a:cxn ang="0">
                  <a:pos x="5740" y="0"/>
                </a:cxn>
                <a:cxn ang="0">
                  <a:pos x="0" y="0"/>
                </a:cxn>
                <a:cxn ang="0">
                  <a:pos x="0" y="0"/>
                </a:cxn>
              </a:cxnLst>
              <a:rect l="0" t="0" r="r" b="b"/>
              <a:pathLst>
                <a:path w="5740" h="1906">
                  <a:moveTo>
                    <a:pt x="0" y="0"/>
                  </a:moveTo>
                  <a:lnTo>
                    <a:pt x="0" y="1906"/>
                  </a:lnTo>
                  <a:lnTo>
                    <a:pt x="5740" y="1906"/>
                  </a:lnTo>
                  <a:lnTo>
                    <a:pt x="5740" y="0"/>
                  </a:lnTo>
                  <a:lnTo>
                    <a:pt x="0" y="0"/>
                  </a:lnTo>
                  <a:lnTo>
                    <a:pt x="0" y="0"/>
                  </a:lnTo>
                  <a:close/>
                </a:path>
              </a:pathLst>
            </a:custGeom>
            <a:gradFill rotWithShape="0">
              <a:gsLst>
                <a:gs pos="0">
                  <a:schemeClr val="bg2"/>
                </a:gs>
                <a:gs pos="100000">
                  <a:schemeClr val="bg1"/>
                </a:gs>
              </a:gsLst>
              <a:lin ang="5400000" scaled="1"/>
            </a:gradFill>
            <a:ln w="9525">
              <a:noFill/>
              <a:round/>
              <a:headEnd/>
              <a:tailEnd/>
            </a:ln>
          </p:spPr>
          <p:txBody>
            <a:bodyPr/>
            <a:lstStyle/>
            <a:p>
              <a:pPr>
                <a:defRPr/>
              </a:pPr>
              <a:endParaRPr lang="en-US" dirty="0"/>
            </a:p>
          </p:txBody>
        </p:sp>
      </p:grpSp>
      <p:sp>
        <p:nvSpPr>
          <p:cNvPr id="16397" name="Rectangle 13"/>
          <p:cNvSpPr>
            <a:spLocks noGrp="1" noRot="1" noChangeArrowheads="1"/>
          </p:cNvSpPr>
          <p:nvPr>
            <p:ph type="title"/>
          </p:nvPr>
        </p:nvSpPr>
        <p:spPr bwMode="auto">
          <a:xfrm>
            <a:off x="457200" y="274638"/>
            <a:ext cx="8229600" cy="1143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title style</a:t>
            </a:r>
          </a:p>
        </p:txBody>
      </p:sp>
      <p:sp>
        <p:nvSpPr>
          <p:cNvPr id="16398" name="Rectangle 14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3124200" y="6248400"/>
            <a:ext cx="2895600" cy="47625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ctr" eaLnBrk="1" hangingPunct="1">
              <a:defRPr sz="1200">
                <a:latin typeface="Arial" charset="0"/>
              </a:defRPr>
            </a:lvl1pPr>
          </a:lstStyle>
          <a:p>
            <a:pPr>
              <a:defRPr/>
            </a:pPr>
            <a:endParaRPr lang="en-US"/>
          </a:p>
        </p:txBody>
      </p:sp>
      <p:sp>
        <p:nvSpPr>
          <p:cNvPr id="16399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457200" y="1600200"/>
            <a:ext cx="8229600" cy="452596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</a:p>
        </p:txBody>
      </p:sp>
    </p:spTree>
  </p:cSld>
  <p:clrMap bg1="dk2" tx1="lt1" bg2="dk1" tx2="lt2" accent1="accent1" accent2="accent2" accent3="accent3" accent4="accent4" accent5="accent5" accent6="accent6" hlink="hlink" folHlink="folHlink"/>
  <p:sldLayoutIdLst>
    <p:sldLayoutId id="2147483882" r:id="rId1"/>
    <p:sldLayoutId id="2147483871" r:id="rId2"/>
    <p:sldLayoutId id="2147483872" r:id="rId3"/>
    <p:sldLayoutId id="2147483873" r:id="rId4"/>
    <p:sldLayoutId id="2147483874" r:id="rId5"/>
    <p:sldLayoutId id="2147483875" r:id="rId6"/>
    <p:sldLayoutId id="2147483876" r:id="rId7"/>
    <p:sldLayoutId id="2147483877" r:id="rId8"/>
    <p:sldLayoutId id="2147483878" r:id="rId9"/>
    <p:sldLayoutId id="2147483879" r:id="rId10"/>
    <p:sldLayoutId id="2147483880" r:id="rId11"/>
    <p:sldLayoutId id="2147483881" r:id="rId12"/>
  </p:sldLayoutIdLst>
  <p:timing>
    <p:tnLst>
      <p:par>
        <p:cTn id="1" dur="indefinite" restart="never" nodeType="tmRoot"/>
      </p:par>
    </p:tnLst>
  </p:timing>
  <p:txStyles>
    <p:titleStyle>
      <a:lvl1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+mj-lt"/>
          <a:ea typeface="+mj-ea"/>
          <a:cs typeface="+mj-cs"/>
        </a:defRPr>
      </a:lvl1pPr>
      <a:lvl2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2pPr>
      <a:lvl3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3pPr>
      <a:lvl4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4pPr>
      <a:lvl5pPr algn="ctr" rtl="0" eaLnBrk="0" fontAlgn="base" hangingPunct="0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5pPr>
      <a:lvl6pPr marL="4572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6pPr>
      <a:lvl7pPr marL="9144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7pPr>
      <a:lvl8pPr marL="13716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8pPr>
      <a:lvl9pPr marL="1828800" algn="ctr" rtl="0" fontAlgn="base">
        <a:spcBef>
          <a:spcPct val="0"/>
        </a:spcBef>
        <a:spcAft>
          <a:spcPct val="0"/>
        </a:spcAft>
        <a:defRPr sz="4400" b="1">
          <a:solidFill>
            <a:schemeClr val="tx2"/>
          </a:solidFill>
          <a:effectLst>
            <a:outerShdw blurRad="38100" dist="38100" dir="2700000" algn="tl">
              <a:srgbClr val="000000"/>
            </a:outerShdw>
          </a:effectLst>
          <a:latin typeface="Garamond" pitchFamily="18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32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  <a:ea typeface="+mn-ea"/>
          <a:cs typeface="+mn-cs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8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chemeClr val="tx2"/>
        </a:buClr>
        <a:buSzPct val="70000"/>
        <a:buFont typeface="Wingdings" pitchFamily="2" charset="2"/>
        <a:buChar char="n"/>
        <a:defRPr sz="24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chemeClr val="accent2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chemeClr val="hlink"/>
        </a:buClr>
        <a:buSzPct val="70000"/>
        <a:buFont typeface="Wingdings" pitchFamily="2" charset="2"/>
        <a:buChar char="n"/>
        <a:defRPr sz="2000">
          <a:solidFill>
            <a:schemeClr val="tx1"/>
          </a:solidFill>
          <a:effectLst>
            <a:outerShdw blurRad="38100" dist="38100" dir="2700000" algn="tl">
              <a:srgbClr val="000000"/>
            </a:outerShdw>
          </a:effectLst>
          <a:latin typeface="+mn-lt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hyperlink" Target="http://www.infoomg.ro/" TargetMode="External"/><Relationship Id="rId2" Type="http://schemas.openxmlformats.org/officeDocument/2006/relationships/hyperlink" Target="http://www.agrobiotechrom.ro/" TargetMode="External"/><Relationship Id="rId1" Type="http://schemas.openxmlformats.org/officeDocument/2006/relationships/slideLayout" Target="../slideLayouts/slideLayout2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2" Type="http://schemas.openxmlformats.org/officeDocument/2006/relationships/hyperlink" Target="http://www.seedfeedfood.eu/" TargetMode="Externa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hyperlink" Target="http://www.agrobiotechrom.ro/" TargetMode="Externa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26" name="Text Box 1046"/>
          <p:cNvSpPr txBox="1">
            <a:spLocks noChangeArrowheads="1"/>
          </p:cNvSpPr>
          <p:nvPr/>
        </p:nvSpPr>
        <p:spPr bwMode="auto">
          <a:xfrm>
            <a:off x="714375" y="0"/>
            <a:ext cx="7991475" cy="701730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r>
              <a:rPr lang="en-GB" sz="32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AGROBIOTECHROM</a:t>
            </a:r>
          </a:p>
          <a:p>
            <a:pPr algn="ctr">
              <a:defRPr/>
            </a:pPr>
            <a:r>
              <a:rPr lang="en-GB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2"/>
              </a:rPr>
              <a:t>www.agrobiotechrom.ro</a:t>
            </a:r>
            <a:endParaRPr lang="en-GB" sz="2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r>
              <a:rPr lang="en-GB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  <a:hlinkClick r:id="rId3"/>
              </a:rPr>
              <a:t>www.infoomg.ro</a:t>
            </a:r>
            <a:endParaRPr lang="en-GB" sz="2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en-GB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it-IT" sz="2400" dirty="0" err="1" smtClean="0"/>
              <a:t>Inregistrata</a:t>
            </a:r>
            <a:r>
              <a:rPr lang="it-IT" sz="2400" dirty="0" smtClean="0"/>
              <a:t> in </a:t>
            </a:r>
            <a:r>
              <a:rPr lang="it-IT" sz="2400" dirty="0" err="1" smtClean="0"/>
              <a:t>iunie</a:t>
            </a:r>
            <a:r>
              <a:rPr lang="it-IT" sz="2400" dirty="0" smtClean="0"/>
              <a:t> 2009, </a:t>
            </a:r>
            <a:r>
              <a:rPr lang="it-IT" sz="2400" dirty="0" err="1" smtClean="0"/>
              <a:t>Asociatia</a:t>
            </a:r>
            <a:r>
              <a:rPr lang="it-IT" sz="2400" dirty="0" smtClean="0"/>
              <a:t> </a:t>
            </a:r>
            <a:r>
              <a:rPr lang="it-IT" sz="2400" dirty="0" err="1" smtClean="0"/>
              <a:t>Profesionala</a:t>
            </a:r>
            <a:r>
              <a:rPr lang="it-IT" sz="2400" dirty="0" smtClean="0"/>
              <a:t> AGROBIOTECHROM </a:t>
            </a:r>
            <a:r>
              <a:rPr lang="en-US" sz="2400" dirty="0" err="1" smtClean="0"/>
              <a:t>este</a:t>
            </a:r>
            <a:r>
              <a:rPr lang="en-US" sz="2400" dirty="0" smtClean="0"/>
              <a:t> o </a:t>
            </a:r>
            <a:r>
              <a:rPr lang="en-US" sz="2400" dirty="0" err="1" smtClean="0"/>
              <a:t>alianta</a:t>
            </a:r>
            <a:r>
              <a:rPr lang="en-US" sz="2400" dirty="0" smtClean="0"/>
              <a:t> a </a:t>
            </a:r>
            <a:r>
              <a:rPr lang="en-US" sz="2400" dirty="0" err="1" smtClean="0"/>
              <a:t>producatorilor</a:t>
            </a:r>
            <a:r>
              <a:rPr lang="en-US" sz="2400" dirty="0" smtClean="0"/>
              <a:t> </a:t>
            </a:r>
            <a:r>
              <a:rPr lang="en-US" sz="2400" dirty="0" err="1" smtClean="0"/>
              <a:t>si</a:t>
            </a:r>
            <a:r>
              <a:rPr lang="en-US" sz="2400" dirty="0" smtClean="0"/>
              <a:t> </a:t>
            </a:r>
            <a:r>
              <a:rPr lang="en-US" sz="2400" dirty="0" err="1" smtClean="0"/>
              <a:t>utilizatorilor</a:t>
            </a:r>
            <a:r>
              <a:rPr lang="en-US" sz="2400" dirty="0" smtClean="0"/>
              <a:t> de </a:t>
            </a:r>
            <a:r>
              <a:rPr lang="en-US" sz="2400" dirty="0" err="1" smtClean="0"/>
              <a:t>biotehnologii</a:t>
            </a:r>
            <a:r>
              <a:rPr lang="en-US" sz="2400" dirty="0" smtClean="0"/>
              <a:t> </a:t>
            </a:r>
            <a:r>
              <a:rPr lang="en-US" sz="2400" dirty="0" err="1" smtClean="0"/>
              <a:t>agricole</a:t>
            </a:r>
            <a:endParaRPr lang="en-US" sz="2400" dirty="0" smtClean="0"/>
          </a:p>
          <a:p>
            <a:pPr marL="457200" indent="-457200">
              <a:buFont typeface="Arial" pitchFamily="34" charset="0"/>
              <a:buChar char="•"/>
              <a:defRPr/>
            </a:pPr>
            <a:endParaRPr lang="en-US" sz="2400" dirty="0"/>
          </a:p>
          <a:p>
            <a:pPr marL="457200" indent="-457200">
              <a:buFont typeface="Arial" pitchFamily="34" charset="0"/>
              <a:buChar char="•"/>
              <a:defRPr/>
            </a:pPr>
            <a:r>
              <a:rPr lang="en-US" sz="2400" dirty="0" err="1"/>
              <a:t>Afiliata</a:t>
            </a:r>
            <a:r>
              <a:rPr lang="en-US" sz="2400" dirty="0"/>
              <a:t> </a:t>
            </a:r>
            <a:r>
              <a:rPr lang="en-US" sz="2400" dirty="0" smtClean="0"/>
              <a:t>la </a:t>
            </a:r>
            <a:r>
              <a:rPr lang="en-US" sz="2400" dirty="0" err="1"/>
              <a:t>a</a:t>
            </a:r>
            <a:r>
              <a:rPr lang="en-US" sz="2400" dirty="0" err="1" smtClean="0"/>
              <a:t>sociatia</a:t>
            </a:r>
            <a:r>
              <a:rPr lang="en-US" sz="2400" dirty="0" smtClean="0"/>
              <a:t> </a:t>
            </a:r>
            <a:r>
              <a:rPr lang="en-US" sz="2400" dirty="0" err="1" smtClean="0"/>
              <a:t>europeana</a:t>
            </a:r>
            <a:r>
              <a:rPr lang="en-US" sz="2400" dirty="0" smtClean="0"/>
              <a:t> </a:t>
            </a:r>
            <a:r>
              <a:rPr lang="en-US" sz="2400" dirty="0" err="1" smtClean="0"/>
              <a:t>EuropaBio</a:t>
            </a:r>
            <a:endParaRPr lang="en-US" sz="2400" dirty="0"/>
          </a:p>
          <a:p>
            <a:pPr marL="457200" indent="-457200">
              <a:defRPr/>
            </a:pPr>
            <a:r>
              <a:rPr lang="en-US" sz="2400" dirty="0"/>
              <a:t> </a:t>
            </a:r>
            <a:endParaRPr lang="it-IT" sz="2400" dirty="0" err="1" smtClean="0"/>
          </a:p>
          <a:p>
            <a:pPr marL="457200" indent="-457200">
              <a:defRPr/>
            </a:pPr>
            <a:r>
              <a:rPr lang="en-US" sz="2400" b="1" dirty="0" smtClean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O</a:t>
            </a:r>
            <a:r>
              <a:rPr lang="vi-VN" sz="2400" b="1" dirty="0">
                <a:solidFill>
                  <a:schemeClr val="hlink"/>
                </a:solidFill>
                <a:effectLst>
                  <a:outerShdw blurRad="38100" dist="38100" dir="2700000" algn="tl">
                    <a:srgbClr val="000000"/>
                  </a:outerShdw>
                </a:effectLst>
              </a:rPr>
              <a:t>biective:</a:t>
            </a:r>
          </a:p>
          <a:p>
            <a:pPr>
              <a:defRPr/>
            </a:pPr>
            <a:r>
              <a:rPr lang="it-IT" sz="2000" dirty="0"/>
              <a:t>a) susţine dezvoltarea şi crearea unui cadrul legislativ coerent, stabil şi predictibil in </a:t>
            </a:r>
            <a:r>
              <a:rPr lang="it-IT" sz="2000" dirty="0" err="1" smtClean="0"/>
              <a:t>domeniul</a:t>
            </a:r>
            <a:r>
              <a:rPr lang="it-IT" sz="2000" dirty="0" smtClean="0"/>
              <a:t> b</a:t>
            </a:r>
            <a:r>
              <a:rPr lang="vi-VN" sz="2000" dirty="0" smtClean="0"/>
              <a:t>iotehnologiei</a:t>
            </a:r>
            <a:r>
              <a:rPr lang="en-US" sz="2000" dirty="0" smtClean="0"/>
              <a:t>;</a:t>
            </a:r>
            <a:endParaRPr lang="en-US" sz="2000" dirty="0"/>
          </a:p>
          <a:p>
            <a:pPr>
              <a:defRPr/>
            </a:pPr>
            <a:r>
              <a:rPr lang="en-US" sz="2000" dirty="0"/>
              <a:t>b) </a:t>
            </a:r>
            <a:r>
              <a:rPr lang="en-US" sz="2000" dirty="0" err="1"/>
              <a:t>susţine</a:t>
            </a:r>
            <a:r>
              <a:rPr lang="en-US" sz="2000" dirty="0"/>
              <a:t> </a:t>
            </a:r>
            <a:r>
              <a:rPr lang="en-US" sz="2000" dirty="0" err="1"/>
              <a:t>creşterea</a:t>
            </a:r>
            <a:r>
              <a:rPr lang="en-US" sz="2000" dirty="0"/>
              <a:t> </a:t>
            </a:r>
            <a:r>
              <a:rPr lang="en-US" sz="2000" dirty="0" err="1"/>
              <a:t>gradului</a:t>
            </a:r>
            <a:r>
              <a:rPr lang="en-US" sz="2000" dirty="0"/>
              <a:t> de </a:t>
            </a:r>
            <a:r>
              <a:rPr lang="en-US" sz="2000" dirty="0" err="1"/>
              <a:t>cunoaştere</a:t>
            </a:r>
            <a:r>
              <a:rPr lang="en-US" sz="2000" dirty="0"/>
              <a:t> in </a:t>
            </a:r>
            <a:r>
              <a:rPr lang="en-US" sz="2000" dirty="0" err="1"/>
              <a:t>randul</a:t>
            </a:r>
            <a:r>
              <a:rPr lang="en-US" sz="2000" dirty="0"/>
              <a:t> </a:t>
            </a:r>
            <a:r>
              <a:rPr lang="en-US" sz="2000" dirty="0" err="1"/>
              <a:t>publicului</a:t>
            </a:r>
            <a:r>
              <a:rPr lang="en-US" sz="2000" dirty="0"/>
              <a:t> </a:t>
            </a:r>
            <a:r>
              <a:rPr lang="en-US" sz="2000" dirty="0" err="1"/>
              <a:t>larg</a:t>
            </a:r>
            <a:r>
              <a:rPr lang="en-US" sz="2000" dirty="0"/>
              <a:t> a </a:t>
            </a:r>
            <a:r>
              <a:rPr lang="en-US" sz="2000" dirty="0" err="1"/>
              <a:t>beneficiilor</a:t>
            </a:r>
            <a:r>
              <a:rPr lang="en-US" sz="2000" dirty="0"/>
              <a:t> </a:t>
            </a:r>
            <a:r>
              <a:rPr lang="en-US" sz="2000" dirty="0" err="1"/>
              <a:t>aduse</a:t>
            </a:r>
            <a:r>
              <a:rPr lang="en-US" sz="2000" dirty="0"/>
              <a:t> </a:t>
            </a:r>
            <a:r>
              <a:rPr lang="en-US" sz="2000" dirty="0" smtClean="0"/>
              <a:t>de </a:t>
            </a:r>
            <a:r>
              <a:rPr lang="vi-VN" sz="2000" dirty="0" smtClean="0"/>
              <a:t>biotehnologie </a:t>
            </a:r>
            <a:r>
              <a:rPr lang="vi-VN" sz="2000" dirty="0"/>
              <a:t>in sănătate, agricultură şi industrie;</a:t>
            </a:r>
          </a:p>
          <a:p>
            <a:pPr>
              <a:defRPr/>
            </a:pPr>
            <a:r>
              <a:rPr lang="vi-VN" sz="2000" dirty="0"/>
              <a:t>c) susţine şi promovează in mod activ interesele şi rezultatele cercetătorilor romani </a:t>
            </a:r>
            <a:r>
              <a:rPr lang="vi-VN" sz="2000" dirty="0" smtClean="0"/>
              <a:t>şi </a:t>
            </a:r>
            <a:r>
              <a:rPr lang="vi-VN" sz="2000" dirty="0"/>
              <a:t>a universităţilor şi institutelor </a:t>
            </a:r>
            <a:r>
              <a:rPr lang="vi-VN" sz="2000" dirty="0" smtClean="0"/>
              <a:t>care </a:t>
            </a:r>
            <a:r>
              <a:rPr lang="vi-VN" sz="2000" dirty="0"/>
              <a:t>au proiecte in desfăşurare sau</a:t>
            </a:r>
            <a:r>
              <a:rPr lang="en-US" sz="2000" dirty="0"/>
              <a:t> </a:t>
            </a:r>
            <a:r>
              <a:rPr lang="en-US" sz="2000" dirty="0" err="1"/>
              <a:t>finalizate</a:t>
            </a:r>
            <a:r>
              <a:rPr lang="en-US" sz="2000" dirty="0"/>
              <a:t>;</a:t>
            </a:r>
          </a:p>
          <a:p>
            <a:pPr>
              <a:defRPr/>
            </a:pPr>
            <a:r>
              <a:rPr lang="vi-VN" sz="2000" dirty="0"/>
              <a:t>d) militează pentru creşterea utilizării biotehnologiei in Romania;</a:t>
            </a:r>
          </a:p>
          <a:p>
            <a:pPr>
              <a:defRPr/>
            </a:pPr>
            <a:endParaRPr lang="en-US" sz="1800" i="1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4338" name="Title 1"/>
          <p:cNvSpPr>
            <a:spLocks noGrp="1"/>
          </p:cNvSpPr>
          <p:nvPr>
            <p:ph type="title"/>
          </p:nvPr>
        </p:nvSpPr>
        <p:spPr>
          <a:xfrm>
            <a:off x="457200" y="501650"/>
            <a:ext cx="8435975" cy="766763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“Zero </a:t>
            </a:r>
            <a:r>
              <a:rPr lang="en-US" sz="3200" dirty="0" err="1" smtClean="0"/>
              <a:t>Tehnic</a:t>
            </a:r>
            <a:r>
              <a:rPr lang="en-US" sz="3200" dirty="0" smtClean="0"/>
              <a:t>” </a:t>
            </a:r>
            <a:r>
              <a:rPr lang="en-US" sz="3200" dirty="0" err="1" smtClean="0"/>
              <a:t>pentru</a:t>
            </a:r>
            <a:r>
              <a:rPr lang="en-US" sz="3200" dirty="0" smtClean="0"/>
              <a:t> </a:t>
            </a:r>
            <a:r>
              <a:rPr lang="en-US" sz="3200" dirty="0" err="1" smtClean="0"/>
              <a:t>seminte</a:t>
            </a:r>
            <a:r>
              <a:rPr lang="en-US" sz="3200" dirty="0" smtClean="0"/>
              <a:t>: </a:t>
            </a:r>
            <a:br>
              <a:rPr lang="en-US" sz="3200" dirty="0" smtClean="0"/>
            </a:br>
            <a:r>
              <a:rPr lang="en-US" sz="3200" dirty="0" smtClean="0"/>
              <a:t>ESA  </a:t>
            </a:r>
            <a:r>
              <a:rPr lang="en-US" sz="3200" dirty="0" err="1" smtClean="0"/>
              <a:t>colecteaza</a:t>
            </a:r>
            <a:r>
              <a:rPr lang="en-US" sz="3200" dirty="0" smtClean="0"/>
              <a:t> </a:t>
            </a:r>
            <a:r>
              <a:rPr lang="en-US" sz="3200" dirty="0" err="1" smtClean="0"/>
              <a:t>informatii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dovezi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2103438"/>
            <a:ext cx="8305800" cy="4525962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Printr</a:t>
            </a:r>
            <a:r>
              <a:rPr lang="en-US" dirty="0" smtClean="0"/>
              <a:t>-un </a:t>
            </a:r>
            <a:r>
              <a:rPr lang="en-US" dirty="0" err="1" smtClean="0"/>
              <a:t>studiu</a:t>
            </a:r>
            <a:r>
              <a:rPr lang="en-US" dirty="0" smtClean="0"/>
              <a:t> </a:t>
            </a:r>
            <a:r>
              <a:rPr lang="en-US" dirty="0" err="1" smtClean="0"/>
              <a:t>realizat</a:t>
            </a:r>
            <a:r>
              <a:rPr lang="en-US" dirty="0" smtClean="0"/>
              <a:t> de </a:t>
            </a:r>
            <a:r>
              <a:rPr lang="en-US" dirty="0" err="1" smtClean="0"/>
              <a:t>Asociatiile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r>
              <a:rPr lang="en-US" dirty="0" smtClean="0"/>
              <a:t>, s-a </a:t>
            </a:r>
            <a:r>
              <a:rPr lang="en-US" dirty="0" err="1" smtClean="0"/>
              <a:t>realizat</a:t>
            </a:r>
            <a:r>
              <a:rPr lang="en-US" dirty="0" smtClean="0"/>
              <a:t> o </a:t>
            </a:r>
            <a:r>
              <a:rPr lang="en-US" dirty="0" err="1" smtClean="0"/>
              <a:t>privire</a:t>
            </a:r>
            <a:r>
              <a:rPr lang="en-US" dirty="0" smtClean="0"/>
              <a:t> de </a:t>
            </a:r>
            <a:r>
              <a:rPr lang="en-US" dirty="0" err="1" smtClean="0"/>
              <a:t>ansamblu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practicile</a:t>
            </a:r>
            <a:r>
              <a:rPr lang="en-US" dirty="0" smtClean="0"/>
              <a:t> din </a:t>
            </a:r>
            <a:r>
              <a:rPr lang="en-US" dirty="0" err="1" smtClean="0"/>
              <a:t>fiecare</a:t>
            </a:r>
            <a:r>
              <a:rPr lang="en-US" dirty="0" smtClean="0"/>
              <a:t> Stat </a:t>
            </a:r>
            <a:r>
              <a:rPr lang="en-US" dirty="0" err="1" smtClean="0"/>
              <a:t>Membru</a:t>
            </a:r>
            <a:r>
              <a:rPr lang="en-US" dirty="0" smtClean="0"/>
              <a:t> (ESA_12.0632)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Cazurile</a:t>
            </a:r>
            <a:r>
              <a:rPr lang="en-US" dirty="0" smtClean="0"/>
              <a:t> </a:t>
            </a:r>
            <a:r>
              <a:rPr lang="en-US" dirty="0" err="1" smtClean="0"/>
              <a:t>teoretice</a:t>
            </a:r>
            <a:r>
              <a:rPr lang="en-US" dirty="0" smtClean="0"/>
              <a:t> au </a:t>
            </a:r>
            <a:r>
              <a:rPr lang="en-US" dirty="0" err="1" smtClean="0"/>
              <a:t>evidentiat</a:t>
            </a:r>
            <a:r>
              <a:rPr lang="en-US" dirty="0" smtClean="0"/>
              <a:t> </a:t>
            </a:r>
            <a:r>
              <a:rPr lang="en-US" dirty="0" err="1" smtClean="0"/>
              <a:t>barierele</a:t>
            </a:r>
            <a:r>
              <a:rPr lang="en-US" dirty="0" smtClean="0"/>
              <a:t> </a:t>
            </a:r>
            <a:r>
              <a:rPr lang="en-US" dirty="0" err="1" smtClean="0"/>
              <a:t>existente</a:t>
            </a:r>
            <a:r>
              <a:rPr lang="en-US" dirty="0" smtClean="0"/>
              <a:t> in UE </a:t>
            </a:r>
            <a:r>
              <a:rPr lang="en-US" dirty="0" err="1" smtClean="0"/>
              <a:t>privind</a:t>
            </a:r>
            <a:r>
              <a:rPr lang="en-US" dirty="0" smtClean="0"/>
              <a:t> </a:t>
            </a:r>
            <a:r>
              <a:rPr lang="en-US" dirty="0" err="1" smtClean="0"/>
              <a:t>miscarea</a:t>
            </a:r>
            <a:r>
              <a:rPr lang="en-US" dirty="0" smtClean="0"/>
              <a:t> </a:t>
            </a:r>
            <a:r>
              <a:rPr lang="en-US" dirty="0" err="1" smtClean="0"/>
              <a:t>semintelor</a:t>
            </a:r>
            <a:r>
              <a:rPr lang="en-US" dirty="0" smtClean="0"/>
              <a:t>. (ESA_12.0633)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Exemplele</a:t>
            </a:r>
            <a:r>
              <a:rPr lang="en-US" dirty="0" smtClean="0"/>
              <a:t> practice din </a:t>
            </a:r>
            <a:r>
              <a:rPr lang="en-US" dirty="0" err="1" smtClean="0"/>
              <a:t>unele</a:t>
            </a:r>
            <a:r>
              <a:rPr lang="en-US" dirty="0" smtClean="0"/>
              <a:t> State </a:t>
            </a:r>
            <a:r>
              <a:rPr lang="en-US" dirty="0" err="1" smtClean="0"/>
              <a:t>Membre</a:t>
            </a:r>
            <a:r>
              <a:rPr lang="en-US" dirty="0" smtClean="0"/>
              <a:t> au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raportate</a:t>
            </a:r>
            <a:r>
              <a:rPr lang="en-US" dirty="0" smtClean="0"/>
              <a:t> (ESA_12.0634)</a:t>
            </a:r>
          </a:p>
          <a:p>
            <a:pPr fontAlgn="auto">
              <a:spcAft>
                <a:spcPts val="0"/>
              </a:spcAft>
              <a:buFont typeface="Arial" charset="0"/>
              <a:buNone/>
              <a:defRPr/>
            </a:pPr>
            <a:r>
              <a:rPr lang="en-US" dirty="0" smtClean="0"/>
              <a:t> </a:t>
            </a:r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5362" name="Title 1"/>
          <p:cNvSpPr>
            <a:spLocks noGrp="1"/>
          </p:cNvSpPr>
          <p:nvPr>
            <p:ph type="title"/>
          </p:nvPr>
        </p:nvSpPr>
        <p:spPr>
          <a:xfrm>
            <a:off x="457200" y="501650"/>
            <a:ext cx="8507413" cy="911225"/>
          </a:xfrm>
        </p:spPr>
        <p:txBody>
          <a:bodyPr rtlCol="0">
            <a:no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“Zero </a:t>
            </a:r>
            <a:r>
              <a:rPr lang="en-US" sz="3200" dirty="0" err="1" smtClean="0"/>
              <a:t>Tehnic</a:t>
            </a:r>
            <a:r>
              <a:rPr lang="en-US" sz="3200" dirty="0" smtClean="0"/>
              <a:t>”: </a:t>
            </a:r>
            <a:r>
              <a:rPr lang="en-US" sz="3200" dirty="0" err="1" smtClean="0"/>
              <a:t>Pozitia</a:t>
            </a:r>
            <a:r>
              <a:rPr lang="en-US" sz="3200" dirty="0" smtClean="0"/>
              <a:t> ESA </a:t>
            </a:r>
            <a:r>
              <a:rPr lang="en-US" sz="3200" dirty="0" err="1" smtClean="0"/>
              <a:t>privind</a:t>
            </a:r>
            <a:r>
              <a:rPr lang="en-US" sz="3200" dirty="0" smtClean="0"/>
              <a:t> </a:t>
            </a:r>
            <a:r>
              <a:rPr lang="en-US" sz="3200" dirty="0" err="1" smtClean="0"/>
              <a:t>prelevarea</a:t>
            </a:r>
            <a:r>
              <a:rPr lang="en-US" sz="3200" dirty="0" smtClean="0"/>
              <a:t> </a:t>
            </a:r>
            <a:r>
              <a:rPr lang="en-US" sz="3200" dirty="0" err="1" smtClean="0"/>
              <a:t>probelor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testarea</a:t>
            </a:r>
            <a:r>
              <a:rPr lang="en-US" sz="3200" dirty="0" smtClean="0"/>
              <a:t>: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305800" cy="4525963"/>
          </a:xfrm>
        </p:spPr>
        <p:txBody>
          <a:bodyPr rtlCol="0">
            <a:normAutofit fontScale="85000"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Scopul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de a </a:t>
            </a:r>
            <a:r>
              <a:rPr lang="en-US" dirty="0" err="1" smtClean="0"/>
              <a:t>asigura</a:t>
            </a:r>
            <a:r>
              <a:rPr lang="en-US" dirty="0" smtClean="0"/>
              <a:t> ca </a:t>
            </a:r>
            <a:r>
              <a:rPr lang="en-US" dirty="0" err="1" smtClean="0"/>
              <a:t>orice</a:t>
            </a:r>
            <a:r>
              <a:rPr lang="en-US" dirty="0" smtClean="0"/>
              <a:t> lot de </a:t>
            </a:r>
            <a:r>
              <a:rPr lang="en-US" dirty="0" err="1" smtClean="0"/>
              <a:t>seminte</a:t>
            </a:r>
            <a:r>
              <a:rPr lang="en-US" dirty="0" smtClean="0"/>
              <a:t> din care a </a:t>
            </a:r>
            <a:r>
              <a:rPr lang="en-US" dirty="0" err="1" smtClean="0"/>
              <a:t>fost</a:t>
            </a:r>
            <a:r>
              <a:rPr lang="en-US" dirty="0" smtClean="0"/>
              <a:t> </a:t>
            </a:r>
            <a:r>
              <a:rPr lang="en-US" dirty="0" err="1" smtClean="0"/>
              <a:t>prelevat</a:t>
            </a:r>
            <a:r>
              <a:rPr lang="en-US" dirty="0" smtClean="0"/>
              <a:t> un </a:t>
            </a:r>
            <a:r>
              <a:rPr lang="en-US" dirty="0" err="1" smtClean="0"/>
              <a:t>esantion</a:t>
            </a:r>
            <a:r>
              <a:rPr lang="en-US" dirty="0" smtClean="0"/>
              <a:t>, </a:t>
            </a:r>
            <a:r>
              <a:rPr lang="en-US" dirty="0" err="1" smtClean="0"/>
              <a:t>esantion</a:t>
            </a:r>
            <a:r>
              <a:rPr lang="en-US" dirty="0" smtClean="0"/>
              <a:t> </a:t>
            </a:r>
            <a:r>
              <a:rPr lang="en-US" dirty="0" err="1" smtClean="0"/>
              <a:t>supus</a:t>
            </a:r>
            <a:r>
              <a:rPr lang="en-US" dirty="0" smtClean="0"/>
              <a:t> </a:t>
            </a:r>
            <a:r>
              <a:rPr lang="en-US" dirty="0" err="1" smtClean="0"/>
              <a:t>testarii</a:t>
            </a:r>
            <a:r>
              <a:rPr lang="en-US" dirty="0" smtClean="0"/>
              <a:t>, are LLP sub 0.1%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un interval de </a:t>
            </a:r>
            <a:r>
              <a:rPr lang="en-US" dirty="0" err="1" smtClean="0"/>
              <a:t>incredere</a:t>
            </a:r>
            <a:r>
              <a:rPr lang="en-US" dirty="0" smtClean="0"/>
              <a:t> de 95%. 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Acest</a:t>
            </a:r>
            <a:r>
              <a:rPr lang="en-US" dirty="0" smtClean="0"/>
              <a:t> </a:t>
            </a:r>
            <a:r>
              <a:rPr lang="en-US" dirty="0" err="1" smtClean="0"/>
              <a:t>obiectiv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atins</a:t>
            </a:r>
            <a:r>
              <a:rPr lang="en-US" dirty="0" smtClean="0"/>
              <a:t> </a:t>
            </a:r>
            <a:r>
              <a:rPr lang="en-US" dirty="0" err="1" smtClean="0"/>
              <a:t>utilizand</a:t>
            </a:r>
            <a:r>
              <a:rPr lang="en-US" dirty="0" smtClean="0"/>
              <a:t> </a:t>
            </a:r>
            <a:r>
              <a:rPr lang="en-US" dirty="0" err="1" smtClean="0"/>
              <a:t>protocolul</a:t>
            </a:r>
            <a:r>
              <a:rPr lang="en-US" dirty="0" smtClean="0"/>
              <a:t> de </a:t>
            </a:r>
            <a:r>
              <a:rPr lang="en-US" dirty="0" err="1" smtClean="0"/>
              <a:t>prelevare</a:t>
            </a:r>
            <a:r>
              <a:rPr lang="en-US" dirty="0" smtClean="0"/>
              <a:t> a </a:t>
            </a:r>
            <a:r>
              <a:rPr lang="en-US" dirty="0" err="1" smtClean="0"/>
              <a:t>probelor</a:t>
            </a:r>
            <a:r>
              <a:rPr lang="en-US" dirty="0" smtClean="0"/>
              <a:t> ISTA, cum </a:t>
            </a:r>
            <a:r>
              <a:rPr lang="en-US" dirty="0" err="1" smtClean="0"/>
              <a:t>ar</a:t>
            </a:r>
            <a:r>
              <a:rPr lang="en-US" dirty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cel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porumb</a:t>
            </a:r>
            <a:r>
              <a:rPr lang="en-US" dirty="0" smtClean="0"/>
              <a:t>: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6000  </a:t>
            </a:r>
            <a:r>
              <a:rPr lang="en-US" dirty="0" err="1" smtClean="0"/>
              <a:t>seminte</a:t>
            </a:r>
            <a:r>
              <a:rPr lang="en-US" dirty="0" smtClean="0"/>
              <a:t> </a:t>
            </a:r>
            <a:r>
              <a:rPr lang="en-US" dirty="0" err="1" smtClean="0"/>
              <a:t>esantion</a:t>
            </a: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3000 </a:t>
            </a:r>
            <a:r>
              <a:rPr lang="en-US" dirty="0" err="1" smtClean="0"/>
              <a:t>seminte</a:t>
            </a:r>
            <a:r>
              <a:rPr lang="en-US" dirty="0" smtClean="0"/>
              <a:t> testate</a:t>
            </a:r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2 </a:t>
            </a:r>
            <a:r>
              <a:rPr lang="en-US" dirty="0" err="1" smtClean="0"/>
              <a:t>optiuni</a:t>
            </a:r>
            <a:r>
              <a:rPr lang="en-US" dirty="0" smtClean="0"/>
              <a:t> </a:t>
            </a:r>
            <a:r>
              <a:rPr lang="en-US" dirty="0" err="1" smtClean="0"/>
              <a:t>sunt</a:t>
            </a:r>
            <a:r>
              <a:rPr lang="en-US" dirty="0" smtClean="0"/>
              <a:t> </a:t>
            </a:r>
            <a:r>
              <a:rPr lang="en-US" dirty="0" err="1" smtClean="0"/>
              <a:t>posibile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testare</a:t>
            </a:r>
            <a:r>
              <a:rPr lang="en-US" dirty="0" smtClean="0"/>
              <a:t> in </a:t>
            </a:r>
            <a:r>
              <a:rPr lang="en-US" dirty="0" err="1" smtClean="0"/>
              <a:t>conformitate</a:t>
            </a:r>
            <a:r>
              <a:rPr lang="en-US" dirty="0" smtClean="0"/>
              <a:t> cu </a:t>
            </a:r>
            <a:r>
              <a:rPr lang="en-US" dirty="0" err="1" smtClean="0"/>
              <a:t>biologia</a:t>
            </a:r>
            <a:r>
              <a:rPr lang="en-US" dirty="0" smtClean="0"/>
              <a:t> </a:t>
            </a:r>
            <a:r>
              <a:rPr lang="en-US" dirty="0" err="1" smtClean="0"/>
              <a:t>culturii</a:t>
            </a: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Sub-</a:t>
            </a:r>
            <a:r>
              <a:rPr lang="en-US" dirty="0" err="1" smtClean="0"/>
              <a:t>esantionarea</a:t>
            </a:r>
            <a:r>
              <a:rPr lang="en-US" dirty="0" smtClean="0"/>
              <a:t> (</a:t>
            </a:r>
            <a:r>
              <a:rPr lang="en-US" dirty="0" err="1" smtClean="0"/>
              <a:t>calitativa</a:t>
            </a:r>
            <a:r>
              <a:rPr lang="en-US" dirty="0" smtClean="0"/>
              <a:t>)</a:t>
            </a:r>
            <a:endParaRPr lang="en-US" dirty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err="1" smtClean="0"/>
              <a:t>Metode</a:t>
            </a:r>
            <a:r>
              <a:rPr lang="en-US" dirty="0" smtClean="0"/>
              <a:t> PCR in </a:t>
            </a:r>
            <a:r>
              <a:rPr lang="en-US" dirty="0" err="1" smtClean="0"/>
              <a:t>timp</a:t>
            </a:r>
            <a:r>
              <a:rPr lang="en-US" dirty="0" smtClean="0"/>
              <a:t> real (</a:t>
            </a:r>
            <a:r>
              <a:rPr lang="en-US" dirty="0" err="1" smtClean="0"/>
              <a:t>metoda</a:t>
            </a:r>
            <a:r>
              <a:rPr lang="en-US" dirty="0" smtClean="0"/>
              <a:t> de </a:t>
            </a:r>
            <a:r>
              <a:rPr lang="en-US" dirty="0" err="1" smtClean="0"/>
              <a:t>precizie</a:t>
            </a:r>
            <a:r>
              <a:rPr lang="en-US" dirty="0" smtClean="0"/>
              <a:t>) </a:t>
            </a:r>
            <a:endParaRPr lang="en-US" dirty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266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362950" cy="1066800"/>
          </a:xfrm>
        </p:spPr>
        <p:txBody>
          <a:bodyPr/>
          <a:lstStyle/>
          <a:p>
            <a:r>
              <a:rPr lang="en-US" sz="3200" dirty="0" err="1" smtClean="0"/>
              <a:t>Concluzii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531938"/>
            <a:ext cx="8229600" cy="5326062"/>
          </a:xfrm>
        </p:spPr>
        <p:txBody>
          <a:bodyPr rtlCol="0">
            <a:normAutofit fontScale="85000" lnSpcReduction="1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 err="1" smtClean="0"/>
              <a:t>Situatia</a:t>
            </a:r>
            <a:r>
              <a:rPr lang="en-US" dirty="0" smtClean="0"/>
              <a:t> </a:t>
            </a:r>
            <a:r>
              <a:rPr lang="en-US" dirty="0" err="1" smtClean="0"/>
              <a:t>curenta</a:t>
            </a:r>
            <a:r>
              <a:rPr lang="en-US" dirty="0" smtClean="0"/>
              <a:t> </a:t>
            </a:r>
            <a:r>
              <a:rPr lang="en-US" dirty="0" err="1" smtClean="0"/>
              <a:t>genereaza</a:t>
            </a:r>
            <a:r>
              <a:rPr lang="en-US" dirty="0" smtClean="0"/>
              <a:t> un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/>
              <a:t>foarte</a:t>
            </a:r>
            <a:r>
              <a:rPr lang="en-US" dirty="0"/>
              <a:t> </a:t>
            </a:r>
            <a:r>
              <a:rPr lang="en-US" dirty="0" err="1"/>
              <a:t>ridicat</a:t>
            </a:r>
            <a:r>
              <a:rPr lang="en-US" dirty="0"/>
              <a:t> de </a:t>
            </a:r>
            <a:r>
              <a:rPr lang="en-US" dirty="0" err="1"/>
              <a:t>incertitudine</a:t>
            </a:r>
            <a:r>
              <a:rPr lang="en-US" dirty="0"/>
              <a:t> </a:t>
            </a:r>
            <a:r>
              <a:rPr lang="en-US" dirty="0" err="1"/>
              <a:t>juridica</a:t>
            </a:r>
            <a:r>
              <a:rPr lang="en-US" dirty="0"/>
              <a:t> </a:t>
            </a:r>
            <a:r>
              <a:rPr lang="en-US" dirty="0" err="1"/>
              <a:t>si</a:t>
            </a:r>
            <a:r>
              <a:rPr lang="en-US" dirty="0"/>
              <a:t> </a:t>
            </a:r>
            <a:r>
              <a:rPr lang="en-US" dirty="0" err="1" smtClean="0"/>
              <a:t>responsabilitate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industrie</a:t>
            </a:r>
            <a:endParaRPr lang="en-US" dirty="0"/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 err="1" smtClean="0"/>
              <a:t>Lipsa</a:t>
            </a:r>
            <a:r>
              <a:rPr lang="en-US" dirty="0" smtClean="0"/>
              <a:t> </a:t>
            </a:r>
            <a:r>
              <a:rPr lang="en-US" dirty="0" err="1" smtClean="0"/>
              <a:t>unor</a:t>
            </a:r>
            <a:r>
              <a:rPr lang="en-US" dirty="0" smtClean="0"/>
              <a:t> </a:t>
            </a:r>
            <a:r>
              <a:rPr lang="en-US" dirty="0" err="1" smtClean="0"/>
              <a:t>reguli</a:t>
            </a:r>
            <a:r>
              <a:rPr lang="en-US" dirty="0" smtClean="0"/>
              <a:t> </a:t>
            </a:r>
            <a:r>
              <a:rPr lang="en-US" dirty="0" err="1" smtClean="0"/>
              <a:t>armonizate</a:t>
            </a:r>
            <a:r>
              <a:rPr lang="en-US" dirty="0" smtClean="0"/>
              <a:t> in </a:t>
            </a:r>
            <a:r>
              <a:rPr lang="en-US" dirty="0" err="1" smtClean="0"/>
              <a:t>spatiul</a:t>
            </a:r>
            <a:r>
              <a:rPr lang="en-US" dirty="0" smtClean="0"/>
              <a:t> UE </a:t>
            </a:r>
            <a:r>
              <a:rPr lang="en-US" dirty="0" err="1" smtClean="0"/>
              <a:t>pentru</a:t>
            </a:r>
            <a:r>
              <a:rPr lang="en-US" dirty="0" smtClean="0"/>
              <a:t> AP </a:t>
            </a:r>
            <a:r>
              <a:rPr lang="en-US" dirty="0" err="1" smtClean="0"/>
              <a:t>si</a:t>
            </a:r>
            <a:r>
              <a:rPr lang="en-US" dirty="0" smtClean="0"/>
              <a:t> LLP in </a:t>
            </a:r>
            <a:r>
              <a:rPr lang="en-US" dirty="0" err="1" smtClean="0"/>
              <a:t>seminte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contrar</a:t>
            </a:r>
            <a:r>
              <a:rPr lang="en-US" dirty="0" smtClean="0"/>
              <a:t> </a:t>
            </a:r>
            <a:r>
              <a:rPr lang="en-US" dirty="0" err="1" smtClean="0"/>
              <a:t>principiului</a:t>
            </a:r>
            <a:r>
              <a:rPr lang="en-US" dirty="0" smtClean="0"/>
              <a:t> de </a:t>
            </a:r>
            <a:r>
              <a:rPr lang="en-US" dirty="0" err="1" smtClean="0"/>
              <a:t>libera</a:t>
            </a:r>
            <a:r>
              <a:rPr lang="en-US" dirty="0" smtClean="0"/>
              <a:t> </a:t>
            </a:r>
            <a:r>
              <a:rPr lang="en-US" dirty="0" err="1" smtClean="0"/>
              <a:t>circulatie</a:t>
            </a:r>
            <a:r>
              <a:rPr lang="en-US" dirty="0" smtClean="0"/>
              <a:t> a </a:t>
            </a:r>
            <a:r>
              <a:rPr lang="en-US" dirty="0" err="1" smtClean="0"/>
              <a:t>marfurilor</a:t>
            </a:r>
            <a:r>
              <a:rPr lang="en-US" dirty="0" smtClean="0"/>
              <a:t> in UE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 smtClean="0"/>
              <a:t>ESA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foarte</a:t>
            </a:r>
            <a:r>
              <a:rPr lang="en-US" dirty="0" smtClean="0"/>
              <a:t> </a:t>
            </a:r>
            <a:r>
              <a:rPr lang="en-US" dirty="0" err="1" smtClean="0"/>
              <a:t>activa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are o </a:t>
            </a:r>
            <a:r>
              <a:rPr lang="en-US" dirty="0" err="1" smtClean="0"/>
              <a:t>stategie</a:t>
            </a:r>
            <a:r>
              <a:rPr lang="en-US" dirty="0" smtClean="0"/>
              <a:t> </a:t>
            </a:r>
            <a:r>
              <a:rPr lang="en-US" dirty="0" err="1" smtClean="0"/>
              <a:t>clara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aceasta</a:t>
            </a:r>
            <a:r>
              <a:rPr lang="en-US" dirty="0" smtClean="0"/>
              <a:t> </a:t>
            </a:r>
            <a:r>
              <a:rPr lang="en-US" dirty="0" err="1" smtClean="0"/>
              <a:t>problematica</a:t>
            </a:r>
            <a:endParaRPr lang="en-US" dirty="0" smtClean="0"/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 err="1" smtClean="0"/>
              <a:t>Lucrurile</a:t>
            </a:r>
            <a:r>
              <a:rPr lang="en-US" dirty="0" smtClean="0"/>
              <a:t> se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misca</a:t>
            </a:r>
            <a:r>
              <a:rPr lang="en-US" dirty="0" smtClean="0"/>
              <a:t> </a:t>
            </a:r>
            <a:r>
              <a:rPr lang="en-US" dirty="0" err="1" smtClean="0"/>
              <a:t>numai</a:t>
            </a:r>
            <a:r>
              <a:rPr lang="en-US" dirty="0" smtClean="0"/>
              <a:t> </a:t>
            </a:r>
            <a:r>
              <a:rPr lang="en-US" dirty="0" err="1" smtClean="0"/>
              <a:t>daca</a:t>
            </a:r>
            <a:r>
              <a:rPr lang="en-US" dirty="0" smtClean="0"/>
              <a:t> in </a:t>
            </a:r>
            <a:r>
              <a:rPr lang="en-US" dirty="0" err="1" smtClean="0"/>
              <a:t>fiecare</a:t>
            </a:r>
            <a:r>
              <a:rPr lang="en-US" dirty="0" smtClean="0"/>
              <a:t> Stat </a:t>
            </a:r>
            <a:r>
              <a:rPr lang="en-US" dirty="0" err="1" smtClean="0"/>
              <a:t>Membru</a:t>
            </a:r>
            <a:r>
              <a:rPr lang="en-US" dirty="0" smtClean="0"/>
              <a:t>, </a:t>
            </a:r>
            <a:r>
              <a:rPr lang="en-US" dirty="0" err="1" smtClean="0"/>
              <a:t>prin</a:t>
            </a:r>
            <a:r>
              <a:rPr lang="en-US" dirty="0" smtClean="0"/>
              <a:t> </a:t>
            </a:r>
            <a:r>
              <a:rPr lang="en-US" dirty="0" err="1" smtClean="0"/>
              <a:t>intermediul</a:t>
            </a:r>
            <a:r>
              <a:rPr lang="en-US" dirty="0" smtClean="0"/>
              <a:t> </a:t>
            </a:r>
            <a:r>
              <a:rPr lang="en-US" dirty="0" err="1" smtClean="0"/>
              <a:t>Asociatiilor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r>
              <a:rPr lang="en-US" dirty="0" smtClean="0"/>
              <a:t> de </a:t>
            </a:r>
            <a:r>
              <a:rPr lang="en-US" dirty="0" err="1" smtClean="0"/>
              <a:t>Seminte</a:t>
            </a:r>
            <a:r>
              <a:rPr lang="en-US" dirty="0" smtClean="0"/>
              <a:t>, </a:t>
            </a:r>
            <a:r>
              <a:rPr lang="en-US" dirty="0" err="1" smtClean="0"/>
              <a:t>problemele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propunerile</a:t>
            </a:r>
            <a:r>
              <a:rPr lang="en-US" dirty="0" smtClean="0"/>
              <a:t> </a:t>
            </a:r>
            <a:r>
              <a:rPr lang="en-US" dirty="0" err="1" smtClean="0"/>
              <a:t>vor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aduse</a:t>
            </a:r>
            <a:r>
              <a:rPr lang="en-US" dirty="0" smtClean="0"/>
              <a:t> in mod consistent la </a:t>
            </a:r>
            <a:r>
              <a:rPr lang="en-US" dirty="0" err="1" smtClean="0"/>
              <a:t>cunostinta</a:t>
            </a:r>
            <a:r>
              <a:rPr lang="en-US" smtClean="0"/>
              <a:t> guvernelor</a:t>
            </a:r>
            <a:r>
              <a:rPr lang="en-US" dirty="0" smtClean="0"/>
              <a:t> </a:t>
            </a:r>
            <a:r>
              <a:rPr lang="en-US" dirty="0" err="1" smtClean="0"/>
              <a:t>nationale</a:t>
            </a:r>
            <a:r>
              <a:rPr lang="en-US" dirty="0" smtClean="0"/>
              <a:t>.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2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Oval 4"/>
          <p:cNvSpPr>
            <a:spLocks noChangeArrowheads="1"/>
          </p:cNvSpPr>
          <p:nvPr/>
        </p:nvSpPr>
        <p:spPr bwMode="auto">
          <a:xfrm>
            <a:off x="6372225" y="2420938"/>
            <a:ext cx="2520950" cy="1655762"/>
          </a:xfrm>
          <a:prstGeom prst="ellipse">
            <a:avLst/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099" name="Oval 5"/>
          <p:cNvSpPr>
            <a:spLocks noChangeArrowheads="1"/>
          </p:cNvSpPr>
          <p:nvPr/>
        </p:nvSpPr>
        <p:spPr bwMode="auto">
          <a:xfrm>
            <a:off x="0" y="2420938"/>
            <a:ext cx="2520950" cy="1655762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0" name="Oval 6"/>
          <p:cNvSpPr>
            <a:spLocks noChangeArrowheads="1"/>
          </p:cNvSpPr>
          <p:nvPr/>
        </p:nvSpPr>
        <p:spPr bwMode="auto">
          <a:xfrm>
            <a:off x="3203575" y="2349500"/>
            <a:ext cx="2520950" cy="1655763"/>
          </a:xfrm>
          <a:prstGeom prst="ellipse">
            <a:avLst/>
          </a:prstGeom>
          <a:solidFill>
            <a:schemeClr val="accent1"/>
          </a:solidFill>
          <a:ln w="63500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01" name="Isosceles Triangle 7"/>
          <p:cNvSpPr>
            <a:spLocks noChangeArrowheads="1"/>
          </p:cNvSpPr>
          <p:nvPr/>
        </p:nvSpPr>
        <p:spPr bwMode="auto">
          <a:xfrm rot="10800000">
            <a:off x="2700338" y="4149725"/>
            <a:ext cx="3455987" cy="2708275"/>
          </a:xfrm>
          <a:prstGeom prst="triangle">
            <a:avLst>
              <a:gd name="adj" fmla="val 50421"/>
            </a:avLst>
          </a:prstGeom>
          <a:solidFill>
            <a:schemeClr val="accent1"/>
          </a:solidFill>
          <a:ln w="9525" algn="ctr">
            <a:solidFill>
              <a:schemeClr val="tx1"/>
            </a:solidFill>
            <a:round/>
            <a:headEnd/>
            <a:tailEnd/>
          </a:ln>
        </p:spPr>
        <p:txBody>
          <a:bodyPr/>
          <a:lstStyle/>
          <a:p>
            <a:endParaRPr lang="en-US" sz="1200"/>
          </a:p>
        </p:txBody>
      </p:sp>
      <p:sp>
        <p:nvSpPr>
          <p:cNvPr id="10" name="TextBox 9"/>
          <p:cNvSpPr txBox="1"/>
          <p:nvPr/>
        </p:nvSpPr>
        <p:spPr>
          <a:xfrm>
            <a:off x="3492500" y="908050"/>
            <a:ext cx="1871663" cy="493713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SCIENCE</a:t>
            </a:r>
          </a:p>
        </p:txBody>
      </p:sp>
      <p:sp>
        <p:nvSpPr>
          <p:cNvPr id="12" name="TextBox 11"/>
          <p:cNvSpPr txBox="1"/>
          <p:nvPr/>
        </p:nvSpPr>
        <p:spPr>
          <a:xfrm>
            <a:off x="179388" y="3068638"/>
            <a:ext cx="2305050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ECONOMIE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13" name="TextBox 12"/>
          <p:cNvSpPr txBox="1"/>
          <p:nvPr/>
        </p:nvSpPr>
        <p:spPr>
          <a:xfrm>
            <a:off x="3635375" y="2708275"/>
            <a:ext cx="1873250" cy="831850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4800" dirty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BIO</a:t>
            </a:r>
          </a:p>
        </p:txBody>
      </p:sp>
      <p:cxnSp>
        <p:nvCxnSpPr>
          <p:cNvPr id="4105" name="Straight Connector 14"/>
          <p:cNvCxnSpPr>
            <a:cxnSpLocks noChangeShapeType="1"/>
          </p:cNvCxnSpPr>
          <p:nvPr/>
        </p:nvCxnSpPr>
        <p:spPr bwMode="auto">
          <a:xfrm flipV="1">
            <a:off x="1979613" y="1628775"/>
            <a:ext cx="1296987" cy="936625"/>
          </a:xfrm>
          <a:prstGeom prst="line">
            <a:avLst/>
          </a:prstGeom>
          <a:noFill/>
          <a:ln w="63500" algn="ctr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4106" name="Straight Connector 15"/>
          <p:cNvCxnSpPr>
            <a:cxnSpLocks noChangeShapeType="1"/>
          </p:cNvCxnSpPr>
          <p:nvPr/>
        </p:nvCxnSpPr>
        <p:spPr bwMode="auto">
          <a:xfrm>
            <a:off x="5435600" y="1557338"/>
            <a:ext cx="1512888" cy="1008062"/>
          </a:xfrm>
          <a:prstGeom prst="line">
            <a:avLst/>
          </a:prstGeom>
          <a:noFill/>
          <a:ln w="63500" algn="ctr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4107" name="Straight Connector 18"/>
          <p:cNvCxnSpPr>
            <a:cxnSpLocks noChangeShapeType="1"/>
          </p:cNvCxnSpPr>
          <p:nvPr/>
        </p:nvCxnSpPr>
        <p:spPr bwMode="auto">
          <a:xfrm flipH="1" flipV="1">
            <a:off x="4319588" y="1989138"/>
            <a:ext cx="36512" cy="360362"/>
          </a:xfrm>
          <a:prstGeom prst="line">
            <a:avLst/>
          </a:prstGeom>
          <a:noFill/>
          <a:ln w="63500" algn="ctr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4108" name="Straight Connector 26"/>
          <p:cNvCxnSpPr>
            <a:cxnSpLocks noChangeShapeType="1"/>
            <a:stCxn id="4099" idx="6"/>
            <a:endCxn id="4100" idx="2"/>
          </p:cNvCxnSpPr>
          <p:nvPr/>
        </p:nvCxnSpPr>
        <p:spPr bwMode="auto">
          <a:xfrm flipV="1">
            <a:off x="2520950" y="3176588"/>
            <a:ext cx="682625" cy="73025"/>
          </a:xfrm>
          <a:prstGeom prst="line">
            <a:avLst/>
          </a:prstGeom>
          <a:noFill/>
          <a:ln w="63500" algn="ctr">
            <a:solidFill>
              <a:srgbClr val="FFC000"/>
            </a:solidFill>
            <a:round/>
            <a:headEnd/>
            <a:tailEnd/>
          </a:ln>
        </p:spPr>
      </p:cxnSp>
      <p:cxnSp>
        <p:nvCxnSpPr>
          <p:cNvPr id="4109" name="Straight Connector 30"/>
          <p:cNvCxnSpPr>
            <a:cxnSpLocks noChangeShapeType="1"/>
          </p:cNvCxnSpPr>
          <p:nvPr/>
        </p:nvCxnSpPr>
        <p:spPr bwMode="auto">
          <a:xfrm>
            <a:off x="5724525" y="3357563"/>
            <a:ext cx="647700" cy="0"/>
          </a:xfrm>
          <a:prstGeom prst="line">
            <a:avLst/>
          </a:prstGeom>
          <a:noFill/>
          <a:ln w="63500" algn="ctr">
            <a:solidFill>
              <a:srgbClr val="FFC000"/>
            </a:solidFill>
            <a:round/>
            <a:headEnd/>
            <a:tailEnd/>
          </a:ln>
        </p:spPr>
      </p:cxnSp>
      <p:sp>
        <p:nvSpPr>
          <p:cNvPr id="34" name="TextBox 33"/>
          <p:cNvSpPr txBox="1"/>
          <p:nvPr/>
        </p:nvSpPr>
        <p:spPr>
          <a:xfrm>
            <a:off x="2982254" y="4179888"/>
            <a:ext cx="2893741" cy="2985433"/>
          </a:xfrm>
          <a:prstGeom prst="rect">
            <a:avLst/>
          </a:prstGeom>
          <a:noFill/>
        </p:spPr>
        <p:txBody>
          <a:bodyPr wrap="none">
            <a:spAutoFit/>
          </a:bodyPr>
          <a:lstStyle/>
          <a:p>
            <a:pPr algn="ctr">
              <a:defRPr/>
            </a:pPr>
            <a:r>
              <a:rPr lang="en-US" sz="2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Biotehnologie</a:t>
            </a:r>
            <a:endParaRPr lang="en-US" sz="2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r>
              <a:rPr lang="en-US" sz="26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Bioeconomie</a:t>
            </a:r>
            <a:endParaRPr lang="en-US" sz="26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r>
              <a:rPr lang="en-US" sz="23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Biomateriale</a:t>
            </a:r>
            <a:endParaRPr lang="en-US" sz="23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r>
              <a:rPr lang="en-US" sz="20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Biorafinare</a:t>
            </a:r>
            <a:endParaRPr lang="en-US" sz="20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r>
              <a:rPr lang="en-US" sz="17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Bioetanol</a:t>
            </a:r>
            <a:endParaRPr lang="en-US" sz="17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r>
              <a:rPr lang="en-US" sz="1600" dirty="0" err="1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Biocombustibili</a:t>
            </a: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endParaRPr lang="en-US" sz="1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r>
              <a:rPr lang="en-US" sz="1800" dirty="0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Bio-</a:t>
            </a:r>
            <a:r>
              <a:rPr lang="en-US" sz="1800" dirty="0" err="1" smtClean="0">
                <a:solidFill>
                  <a:srgbClr val="FFC00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revolutie</a:t>
            </a:r>
            <a:endParaRPr lang="en-US" sz="1800" dirty="0">
              <a:solidFill>
                <a:srgbClr val="FFC00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  <a:p>
            <a:pPr algn="ctr">
              <a:defRPr/>
            </a:pPr>
            <a:endParaRPr lang="en-US" sz="2400" dirty="0">
              <a:latin typeface="Arial Black" pitchFamily="34" charset="0"/>
            </a:endParaRPr>
          </a:p>
        </p:txBody>
      </p:sp>
      <p:sp>
        <p:nvSpPr>
          <p:cNvPr id="4111" name="Oval 39"/>
          <p:cNvSpPr>
            <a:spLocks noChangeArrowheads="1"/>
          </p:cNvSpPr>
          <p:nvPr/>
        </p:nvSpPr>
        <p:spPr bwMode="auto">
          <a:xfrm>
            <a:off x="3059113" y="333375"/>
            <a:ext cx="2520950" cy="1655763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1" name="TextBox 40"/>
          <p:cNvSpPr txBox="1"/>
          <p:nvPr/>
        </p:nvSpPr>
        <p:spPr>
          <a:xfrm>
            <a:off x="3348038" y="836613"/>
            <a:ext cx="2303462" cy="52387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8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STIINTA</a:t>
            </a:r>
            <a:endParaRPr lang="en-US" sz="28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  <p:sp>
        <p:nvSpPr>
          <p:cNvPr id="4113" name="Oval 41"/>
          <p:cNvSpPr>
            <a:spLocks noChangeArrowheads="1"/>
          </p:cNvSpPr>
          <p:nvPr/>
        </p:nvSpPr>
        <p:spPr bwMode="auto">
          <a:xfrm>
            <a:off x="6372225" y="2420938"/>
            <a:ext cx="2520950" cy="1655762"/>
          </a:xfrm>
          <a:prstGeom prst="ellipse">
            <a:avLst/>
          </a:prstGeom>
          <a:solidFill>
            <a:schemeClr val="accent1"/>
          </a:solidFill>
          <a:ln w="57150" algn="ctr">
            <a:solidFill>
              <a:srgbClr val="FFC000"/>
            </a:solidFill>
            <a:round/>
            <a:headEnd/>
            <a:tailEnd/>
          </a:ln>
        </p:spPr>
        <p:txBody>
          <a:bodyPr/>
          <a:lstStyle/>
          <a:p>
            <a:endParaRPr lang="en-US"/>
          </a:p>
        </p:txBody>
      </p:sp>
      <p:sp>
        <p:nvSpPr>
          <p:cNvPr id="43" name="TextBox 42"/>
          <p:cNvSpPr txBox="1"/>
          <p:nvPr/>
        </p:nvSpPr>
        <p:spPr>
          <a:xfrm>
            <a:off x="6300788" y="2997200"/>
            <a:ext cx="3059112" cy="492125"/>
          </a:xfrm>
          <a:prstGeom prst="rect">
            <a:avLst/>
          </a:prstGeom>
          <a:noFill/>
        </p:spPr>
        <p:txBody>
          <a:bodyPr>
            <a:spAutoFit/>
          </a:bodyPr>
          <a:lstStyle/>
          <a:p>
            <a:pPr>
              <a:defRPr/>
            </a:pPr>
            <a:r>
              <a:rPr lang="en-US" sz="2600" dirty="0" smtClean="0"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</a:effectLst>
                <a:latin typeface="Arial Black" pitchFamily="34" charset="0"/>
              </a:rPr>
              <a:t>TEHNOLOGIE</a:t>
            </a:r>
            <a:endParaRPr lang="en-US" sz="2600" dirty="0">
              <a:effectLst>
                <a:outerShdw blurRad="38100" dist="38100" dir="2700000" algn="tl">
                  <a:srgbClr val="000000">
                    <a:alpha val="43137"/>
                  </a:srgbClr>
                </a:outerShdw>
              </a:effectLst>
              <a:latin typeface="Arial Black" pitchFamily="34" charset="0"/>
            </a:endParaRP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2726" name="Text Box 1046"/>
          <p:cNvSpPr txBox="1">
            <a:spLocks noChangeArrowheads="1"/>
          </p:cNvSpPr>
          <p:nvPr/>
        </p:nvSpPr>
        <p:spPr bwMode="auto">
          <a:xfrm>
            <a:off x="714375" y="0"/>
            <a:ext cx="7991475" cy="32008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>
              <a:defRPr/>
            </a:pPr>
            <a:endParaRPr lang="en-US" sz="2400" u="sng" dirty="0" smtClean="0">
              <a:hlinkClick r:id="rId2"/>
            </a:endParaRPr>
          </a:p>
          <a:p>
            <a:pPr algn="ctr">
              <a:defRPr/>
            </a:pPr>
            <a:r>
              <a:rPr lang="en-US" sz="3200" u="sng" dirty="0" err="1" smtClean="0">
                <a:hlinkClick r:id="rId2"/>
              </a:rPr>
              <a:t>Stiinta</a:t>
            </a:r>
            <a:r>
              <a:rPr lang="en-US" sz="3200" u="sng" dirty="0" smtClean="0">
                <a:hlinkClick r:id="rId2"/>
              </a:rPr>
              <a:t>, nu </a:t>
            </a:r>
            <a:r>
              <a:rPr lang="en-US" sz="3200" u="sng" dirty="0" err="1" smtClean="0">
                <a:hlinkClick r:id="rId2"/>
              </a:rPr>
              <a:t>fictiune</a:t>
            </a:r>
            <a:r>
              <a:rPr lang="en-US" sz="3200" u="sng" dirty="0" smtClean="0">
                <a:hlinkClick r:id="rId2"/>
              </a:rPr>
              <a:t>: e </a:t>
            </a:r>
            <a:r>
              <a:rPr lang="en-US" sz="3200" u="sng" dirty="0" err="1" smtClean="0">
                <a:hlinkClick r:id="rId2"/>
              </a:rPr>
              <a:t>timpul</a:t>
            </a:r>
            <a:r>
              <a:rPr lang="en-US" sz="3200" u="sng" dirty="0" smtClean="0">
                <a:hlinkClick r:id="rId2"/>
              </a:rPr>
              <a:t> </a:t>
            </a:r>
            <a:r>
              <a:rPr lang="en-US" sz="3200" u="sng" dirty="0" err="1" smtClean="0">
                <a:hlinkClick r:id="rId2"/>
              </a:rPr>
              <a:t>sa</a:t>
            </a:r>
            <a:r>
              <a:rPr lang="en-US" sz="3200" u="sng" dirty="0" smtClean="0">
                <a:hlinkClick r:id="rId2"/>
              </a:rPr>
              <a:t> </a:t>
            </a:r>
            <a:r>
              <a:rPr lang="en-US" sz="3200" u="sng" dirty="0" err="1" smtClean="0">
                <a:hlinkClick r:id="rId2"/>
              </a:rPr>
              <a:t>reconsideram</a:t>
            </a:r>
            <a:r>
              <a:rPr lang="en-US" sz="3200" u="sng" dirty="0" smtClean="0">
                <a:hlinkClick r:id="rId2"/>
              </a:rPr>
              <a:t> OMG</a:t>
            </a:r>
          </a:p>
          <a:p>
            <a:pPr algn="ctr">
              <a:defRPr/>
            </a:pPr>
            <a:r>
              <a:rPr lang="en-US" sz="2400" u="sng" dirty="0" smtClean="0">
                <a:hlinkClick r:id="rId2"/>
              </a:rPr>
              <a:t>www.seedfeedfood.eu</a:t>
            </a:r>
            <a:endParaRPr lang="en-US" sz="2400" dirty="0"/>
          </a:p>
          <a:p>
            <a:pPr algn="ctr">
              <a:defRPr/>
            </a:pPr>
            <a:endParaRPr lang="en-GB" sz="2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en-GB" sz="2400" b="1" dirty="0" smtClean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 algn="ctr">
              <a:defRPr/>
            </a:pPr>
            <a:endParaRPr lang="en-GB" sz="2400" b="1" dirty="0">
              <a:solidFill>
                <a:schemeClr val="hlink"/>
              </a:solidFill>
              <a:effectLst>
                <a:outerShdw blurRad="38100" dist="38100" dir="2700000" algn="tl">
                  <a:srgbClr val="000000"/>
                </a:outerShdw>
              </a:effectLst>
            </a:endParaRPr>
          </a:p>
          <a:p>
            <a:pPr>
              <a:defRPr/>
            </a:pPr>
            <a:endParaRPr lang="en-US" sz="1800" i="1" dirty="0"/>
          </a:p>
        </p:txBody>
      </p:sp>
      <p:pic>
        <p:nvPicPr>
          <p:cNvPr id="36866" name="Picture 2"/>
          <p:cNvPicPr>
            <a:picLocks noChangeAspect="1" noChangeArrowheads="1"/>
          </p:cNvPicPr>
          <p:nvPr/>
        </p:nvPicPr>
        <p:blipFill>
          <a:blip r:embed="rId3" cstate="print"/>
          <a:srcRect/>
          <a:stretch>
            <a:fillRect/>
          </a:stretch>
        </p:blipFill>
        <p:spPr bwMode="auto">
          <a:xfrm>
            <a:off x="1187624" y="1772816"/>
            <a:ext cx="6134229" cy="490738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 rtlCol="0">
            <a:normAutofit/>
          </a:bodyPr>
          <a:lstStyle/>
          <a:p>
            <a:pPr>
              <a:defRPr/>
            </a:pPr>
            <a:r>
              <a:rPr lang="en-US" sz="3200" kern="1200" dirty="0" err="1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Prezenta</a:t>
            </a:r>
            <a:r>
              <a:rPr lang="en-US" sz="3200" kern="1200" dirty="0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US" sz="3200" kern="1200" dirty="0" err="1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intamplatoare</a:t>
            </a:r>
            <a:r>
              <a:rPr lang="en-US" sz="3200" kern="1200" dirty="0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 a </a:t>
            </a:r>
            <a:br>
              <a:rPr lang="en-US" sz="3200" kern="1200" dirty="0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</a:br>
            <a:r>
              <a:rPr lang="en-US" sz="3200" kern="1200" dirty="0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OMG-</a:t>
            </a:r>
            <a:r>
              <a:rPr lang="en-US" sz="3200" kern="1200" dirty="0" err="1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urilor</a:t>
            </a:r>
            <a:r>
              <a:rPr lang="en-US" sz="3200" kern="1200" dirty="0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 in </a:t>
            </a:r>
            <a:r>
              <a:rPr lang="en-US" sz="3200" kern="1200" dirty="0" err="1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seminte</a:t>
            </a:r>
            <a:r>
              <a:rPr lang="en-US" sz="3200" kern="1200" dirty="0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US" sz="3200" kern="1200" dirty="0" err="1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si</a:t>
            </a:r>
            <a:r>
              <a:rPr lang="en-US" sz="3200" kern="1200" dirty="0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 </a:t>
            </a:r>
            <a:r>
              <a:rPr lang="en-US" sz="3200" kern="1200" dirty="0" err="1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alimente</a:t>
            </a:r>
            <a:r>
              <a:rPr lang="en-US" sz="3200" kern="1200" dirty="0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098" name="Titl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91513" cy="1354137"/>
          </a:xfrm>
        </p:spPr>
        <p:txBody>
          <a:bodyPr/>
          <a:lstStyle/>
          <a:p>
            <a:r>
              <a:rPr lang="en-US" sz="3200" dirty="0" err="1" smtClean="0"/>
              <a:t>Definitii</a:t>
            </a:r>
            <a:r>
              <a:rPr lang="en-US" sz="3200" dirty="0" smtClean="0"/>
              <a:t> conform </a:t>
            </a:r>
            <a:r>
              <a:rPr lang="en-US" sz="3200" dirty="0" err="1" smtClean="0"/>
              <a:t>discutiilor</a:t>
            </a:r>
            <a:r>
              <a:rPr lang="en-US" sz="3200" dirty="0" smtClean="0"/>
              <a:t> la </a:t>
            </a:r>
            <a:r>
              <a:rPr lang="en-US" sz="3200" dirty="0" err="1" smtClean="0"/>
              <a:t>nivelul</a:t>
            </a:r>
            <a:r>
              <a:rPr lang="en-US" sz="3200" dirty="0" smtClean="0"/>
              <a:t> UE:</a:t>
            </a:r>
          </a:p>
        </p:txBody>
      </p:sp>
      <p:sp>
        <p:nvSpPr>
          <p:cNvPr id="8195" name="Content Placeholder 2"/>
          <p:cNvSpPr>
            <a:spLocks noGrp="1"/>
          </p:cNvSpPr>
          <p:nvPr>
            <p:ph idx="1"/>
          </p:nvPr>
        </p:nvSpPr>
        <p:spPr>
          <a:xfrm>
            <a:off x="457200" y="1981200"/>
            <a:ext cx="8229600" cy="4525963"/>
          </a:xfrm>
        </p:spPr>
        <p:txBody>
          <a:bodyPr rtlCol="0">
            <a:normAutofit lnSpcReduction="1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“AP” in </a:t>
            </a:r>
            <a:r>
              <a:rPr lang="en-US" dirty="0" err="1" smtClean="0"/>
              <a:t>seminte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inteleasa</a:t>
            </a:r>
            <a:r>
              <a:rPr lang="en-US" dirty="0" smtClean="0"/>
              <a:t> ca </a:t>
            </a:r>
            <a:r>
              <a:rPr lang="en-US" dirty="0" err="1" smtClean="0"/>
              <a:t>prezenta</a:t>
            </a:r>
            <a:r>
              <a:rPr lang="en-US" dirty="0" smtClean="0"/>
              <a:t> </a:t>
            </a:r>
            <a:r>
              <a:rPr lang="en-US" dirty="0" err="1" smtClean="0"/>
              <a:t>intamplatoare</a:t>
            </a:r>
            <a:r>
              <a:rPr lang="en-US" dirty="0" smtClean="0"/>
              <a:t> in </a:t>
            </a:r>
            <a:r>
              <a:rPr lang="en-US" dirty="0" err="1" smtClean="0"/>
              <a:t>seminte</a:t>
            </a:r>
            <a:r>
              <a:rPr lang="en-US" dirty="0" smtClean="0"/>
              <a:t> a </a:t>
            </a:r>
            <a:r>
              <a:rPr lang="en-US" dirty="0" err="1" smtClean="0"/>
              <a:t>plantelor</a:t>
            </a:r>
            <a:r>
              <a:rPr lang="en-US" dirty="0" smtClean="0"/>
              <a:t> </a:t>
            </a:r>
            <a:r>
              <a:rPr lang="en-US" dirty="0" err="1" smtClean="0"/>
              <a:t>modificate</a:t>
            </a:r>
            <a:r>
              <a:rPr lang="en-US" dirty="0" smtClean="0"/>
              <a:t> genetic </a:t>
            </a:r>
            <a:r>
              <a:rPr lang="en-US" dirty="0" err="1" smtClean="0"/>
              <a:t>aprobate</a:t>
            </a:r>
            <a:r>
              <a:rPr lang="en-US" dirty="0" smtClean="0"/>
              <a:t> la </a:t>
            </a:r>
            <a:r>
              <a:rPr lang="en-US" dirty="0" err="1" smtClean="0"/>
              <a:t>nivel</a:t>
            </a:r>
            <a:r>
              <a:rPr lang="en-US" dirty="0" smtClean="0"/>
              <a:t> </a:t>
            </a:r>
            <a:r>
              <a:rPr lang="en-US" dirty="0" err="1" smtClean="0"/>
              <a:t>european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aflata</a:t>
            </a:r>
            <a:r>
              <a:rPr lang="en-US" dirty="0" smtClean="0"/>
              <a:t> sub </a:t>
            </a:r>
            <a:r>
              <a:rPr lang="en-US" dirty="0" err="1" smtClean="0"/>
              <a:t>pragul</a:t>
            </a:r>
            <a:r>
              <a:rPr lang="en-US" dirty="0" smtClean="0"/>
              <a:t> </a:t>
            </a:r>
            <a:r>
              <a:rPr lang="en-US" dirty="0" err="1" smtClean="0"/>
              <a:t>admis</a:t>
            </a:r>
            <a:r>
              <a:rPr lang="en-US" dirty="0" smtClean="0"/>
              <a:t> de </a:t>
            </a:r>
            <a:r>
              <a:rPr lang="en-US" dirty="0" err="1" smtClean="0"/>
              <a:t>etichetare</a:t>
            </a:r>
            <a:r>
              <a:rPr lang="en-US" dirty="0" smtClean="0"/>
              <a:t> (EC No 1830/2003 )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smtClean="0"/>
              <a:t>LLP in </a:t>
            </a:r>
            <a:r>
              <a:rPr lang="en-US" dirty="0" err="1" smtClean="0"/>
              <a:t>seminte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inteleasa</a:t>
            </a:r>
            <a:r>
              <a:rPr lang="en-US" dirty="0" smtClean="0"/>
              <a:t> ca </a:t>
            </a:r>
            <a:r>
              <a:rPr lang="en-US" dirty="0" err="1" smtClean="0"/>
              <a:t>prezenta</a:t>
            </a:r>
            <a:r>
              <a:rPr lang="en-US" dirty="0" smtClean="0"/>
              <a:t> </a:t>
            </a:r>
            <a:r>
              <a:rPr lang="en-US" dirty="0" err="1" smtClean="0"/>
              <a:t>intamplatoare</a:t>
            </a:r>
            <a:r>
              <a:rPr lang="en-US" dirty="0" smtClean="0"/>
              <a:t> in </a:t>
            </a:r>
            <a:r>
              <a:rPr lang="en-US" dirty="0" err="1" smtClean="0"/>
              <a:t>seminte</a:t>
            </a:r>
            <a:r>
              <a:rPr lang="en-US" dirty="0" smtClean="0"/>
              <a:t> a </a:t>
            </a:r>
            <a:r>
              <a:rPr lang="en-US" dirty="0" err="1" smtClean="0"/>
              <a:t>evenimentelor</a:t>
            </a:r>
            <a:r>
              <a:rPr lang="en-US" dirty="0" smtClean="0"/>
              <a:t> biotech </a:t>
            </a:r>
            <a:r>
              <a:rPr lang="en-US" dirty="0" err="1" smtClean="0"/>
              <a:t>aprobate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cultivare</a:t>
            </a:r>
            <a:r>
              <a:rPr lang="en-US" dirty="0" smtClean="0"/>
              <a:t> </a:t>
            </a:r>
            <a:r>
              <a:rPr lang="en-US" dirty="0" err="1" smtClean="0"/>
              <a:t>oriunde</a:t>
            </a:r>
            <a:r>
              <a:rPr lang="en-US" dirty="0" smtClean="0"/>
              <a:t> in </a:t>
            </a:r>
            <a:r>
              <a:rPr lang="en-US" dirty="0" err="1" smtClean="0"/>
              <a:t>lume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nu in UE.</a:t>
            </a:r>
          </a:p>
          <a:p>
            <a:pPr fontAlgn="auto">
              <a:spcAft>
                <a:spcPts val="0"/>
              </a:spcAft>
              <a:defRPr/>
            </a:pPr>
            <a:endParaRPr lang="en-US" dirty="0" smtClean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218" name="Title 1"/>
          <p:cNvSpPr>
            <a:spLocks noGrp="1"/>
          </p:cNvSpPr>
          <p:nvPr>
            <p:ph type="title"/>
          </p:nvPr>
        </p:nvSpPr>
        <p:spPr/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err="1" smtClean="0"/>
              <a:t>Paradoxul</a:t>
            </a:r>
            <a:r>
              <a:rPr lang="en-US" sz="3200" dirty="0" smtClean="0"/>
              <a:t> de </a:t>
            </a:r>
            <a:r>
              <a:rPr lang="en-US" sz="3200" dirty="0" err="1" smtClean="0"/>
              <a:t>pe</a:t>
            </a:r>
            <a:r>
              <a:rPr lang="en-US" sz="3200" dirty="0" smtClean="0"/>
              <a:t> </a:t>
            </a:r>
            <a:r>
              <a:rPr lang="en-US" sz="3200" dirty="0" err="1" smtClean="0"/>
              <a:t>piata</a:t>
            </a:r>
            <a:r>
              <a:rPr lang="en-US" sz="3200" dirty="0" smtClean="0"/>
              <a:t> </a:t>
            </a:r>
            <a:r>
              <a:rPr lang="en-US" sz="3200" dirty="0" err="1" smtClean="0"/>
              <a:t>semintelor</a:t>
            </a:r>
            <a:r>
              <a:rPr lang="en-US" sz="3200" dirty="0" smtClean="0"/>
              <a:t> din UE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3048000"/>
          </a:xfrm>
          <a:solidFill>
            <a:schemeClr val="accent3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endParaRPr lang="en-US" sz="2400" dirty="0" smtClean="0"/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bg2"/>
                </a:solidFill>
              </a:rPr>
              <a:t>Exista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catalogul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european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comun</a:t>
            </a:r>
            <a:r>
              <a:rPr lang="en-US" sz="2400" dirty="0" smtClean="0">
                <a:solidFill>
                  <a:schemeClr val="bg2"/>
                </a:solidFill>
              </a:rPr>
              <a:t> al </a:t>
            </a:r>
            <a:r>
              <a:rPr lang="en-US" sz="2400" dirty="0" err="1" smtClean="0">
                <a:solidFill>
                  <a:schemeClr val="bg2"/>
                </a:solidFill>
              </a:rPr>
              <a:t>varietatilor</a:t>
            </a:r>
            <a:endParaRPr lang="en-US" sz="2400" dirty="0" smtClean="0">
              <a:solidFill>
                <a:schemeClr val="bg2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bg2"/>
                </a:solidFill>
              </a:rPr>
              <a:t>Libera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circulatie</a:t>
            </a:r>
            <a:r>
              <a:rPr lang="en-US" sz="2400" smtClean="0">
                <a:solidFill>
                  <a:schemeClr val="bg2"/>
                </a:solidFill>
              </a:rPr>
              <a:t> a </a:t>
            </a:r>
            <a:r>
              <a:rPr lang="en-US" sz="2400" dirty="0" err="1" smtClean="0">
                <a:solidFill>
                  <a:schemeClr val="bg2"/>
                </a:solidFill>
              </a:rPr>
              <a:t>semintelor</a:t>
            </a:r>
            <a:r>
              <a:rPr lang="en-US" sz="2400" dirty="0" smtClean="0">
                <a:solidFill>
                  <a:schemeClr val="bg2"/>
                </a:solidFill>
              </a:rPr>
              <a:t> in </a:t>
            </a:r>
            <a:r>
              <a:rPr lang="en-US" sz="2400" dirty="0" err="1" smtClean="0">
                <a:solidFill>
                  <a:schemeClr val="bg2"/>
                </a:solidFill>
              </a:rPr>
              <a:t>conformitate</a:t>
            </a:r>
            <a:r>
              <a:rPr lang="en-US" sz="2400" dirty="0" smtClean="0">
                <a:solidFill>
                  <a:schemeClr val="bg2"/>
                </a:solidFill>
              </a:rPr>
              <a:t> cu </a:t>
            </a:r>
            <a:r>
              <a:rPr lang="en-US" sz="2400" dirty="0" err="1" smtClean="0">
                <a:solidFill>
                  <a:schemeClr val="bg2"/>
                </a:solidFill>
              </a:rPr>
              <a:t>Principiile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Pietei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Comune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bg2"/>
                </a:solidFill>
              </a:rPr>
              <a:t>Standardele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Comune</a:t>
            </a:r>
            <a:r>
              <a:rPr lang="en-US" sz="2400" dirty="0" smtClean="0">
                <a:solidFill>
                  <a:schemeClr val="bg2"/>
                </a:solidFill>
              </a:rPr>
              <a:t> de </a:t>
            </a:r>
            <a:r>
              <a:rPr lang="en-US" sz="2400" dirty="0" err="1" smtClean="0">
                <a:solidFill>
                  <a:schemeClr val="bg2"/>
                </a:solidFill>
              </a:rPr>
              <a:t>Calitate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pe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baza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certificatului</a:t>
            </a:r>
            <a:r>
              <a:rPr lang="en-US" sz="2400" dirty="0" smtClean="0">
                <a:solidFill>
                  <a:schemeClr val="bg2"/>
                </a:solidFill>
              </a:rPr>
              <a:t> EEC</a:t>
            </a:r>
            <a:endParaRPr lang="en-US" sz="2400" dirty="0">
              <a:solidFill>
                <a:schemeClr val="bg2"/>
              </a:solidFill>
            </a:endParaRP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3048000"/>
          </a:xfrm>
          <a:solidFill>
            <a:schemeClr val="accent4">
              <a:lumMod val="20000"/>
              <a:lumOff val="80000"/>
            </a:schemeClr>
          </a:solidFill>
          <a:ln>
            <a:solidFill>
              <a:schemeClr val="tx1"/>
            </a:solidFill>
          </a:ln>
        </p:spPr>
        <p:txBody>
          <a:bodyPr rtlCol="0">
            <a:normAutofit fontScale="85000" lnSpcReduction="20000"/>
          </a:bodyPr>
          <a:lstStyle/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Nu </a:t>
            </a:r>
            <a:r>
              <a:rPr lang="en-US" sz="2400" dirty="0" err="1" smtClean="0">
                <a:solidFill>
                  <a:schemeClr val="bg2"/>
                </a:solidFill>
              </a:rPr>
              <a:t>exista</a:t>
            </a:r>
            <a:r>
              <a:rPr lang="en-US" sz="2400" dirty="0" smtClean="0">
                <a:solidFill>
                  <a:schemeClr val="bg2"/>
                </a:solidFill>
              </a:rPr>
              <a:t> o </a:t>
            </a:r>
            <a:r>
              <a:rPr lang="en-US" sz="2400" dirty="0" err="1" smtClean="0">
                <a:solidFill>
                  <a:schemeClr val="bg2"/>
                </a:solidFill>
              </a:rPr>
              <a:t>definitie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pe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baza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unei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legislatii</a:t>
            </a:r>
            <a:r>
              <a:rPr lang="en-US" sz="2400" dirty="0" smtClean="0">
                <a:solidFill>
                  <a:schemeClr val="bg2"/>
                </a:solidFill>
              </a:rPr>
              <a:t> in </a:t>
            </a:r>
            <a:r>
              <a:rPr lang="en-US" sz="2400" dirty="0" err="1" smtClean="0">
                <a:solidFill>
                  <a:schemeClr val="bg2"/>
                </a:solidFill>
              </a:rPr>
              <a:t>vigoare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referitoare</a:t>
            </a:r>
            <a:r>
              <a:rPr lang="en-US" sz="2400" dirty="0" smtClean="0">
                <a:solidFill>
                  <a:schemeClr val="bg2"/>
                </a:solidFill>
              </a:rPr>
              <a:t> la AP </a:t>
            </a:r>
            <a:r>
              <a:rPr lang="en-US" sz="2400" dirty="0" err="1" smtClean="0">
                <a:solidFill>
                  <a:schemeClr val="bg2"/>
                </a:solidFill>
              </a:rPr>
              <a:t>si</a:t>
            </a:r>
            <a:r>
              <a:rPr lang="en-US" sz="2400" dirty="0" smtClean="0">
                <a:solidFill>
                  <a:schemeClr val="bg2"/>
                </a:solidFill>
              </a:rPr>
              <a:t> LLP la </a:t>
            </a:r>
            <a:r>
              <a:rPr lang="en-US" sz="2400" dirty="0" err="1" smtClean="0">
                <a:solidFill>
                  <a:schemeClr val="bg2"/>
                </a:solidFill>
              </a:rPr>
              <a:t>seminte</a:t>
            </a:r>
            <a:r>
              <a:rPr lang="en-US" sz="2400" dirty="0" smtClean="0">
                <a:solidFill>
                  <a:schemeClr val="bg2"/>
                </a:solidFill>
              </a:rPr>
              <a:t>.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Nu </a:t>
            </a:r>
            <a:r>
              <a:rPr lang="en-US" sz="2400" dirty="0" err="1" smtClean="0">
                <a:solidFill>
                  <a:schemeClr val="bg2"/>
                </a:solidFill>
              </a:rPr>
              <a:t>exista</a:t>
            </a:r>
            <a:r>
              <a:rPr lang="en-US" sz="2400" dirty="0" smtClean="0">
                <a:solidFill>
                  <a:schemeClr val="bg2"/>
                </a:solidFill>
              </a:rPr>
              <a:t> un </a:t>
            </a:r>
            <a:r>
              <a:rPr lang="en-US" sz="2400" dirty="0" err="1" smtClean="0">
                <a:solidFill>
                  <a:schemeClr val="bg2"/>
                </a:solidFill>
              </a:rPr>
              <a:t>prag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limita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admis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pentru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prezenta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intamplatoare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smtClean="0">
                <a:solidFill>
                  <a:schemeClr val="bg2"/>
                </a:solidFill>
              </a:rPr>
              <a:t>Nu </a:t>
            </a:r>
            <a:r>
              <a:rPr lang="en-US" sz="2400" dirty="0" err="1" smtClean="0">
                <a:solidFill>
                  <a:schemeClr val="bg2"/>
                </a:solidFill>
              </a:rPr>
              <a:t>exista</a:t>
            </a:r>
            <a:r>
              <a:rPr lang="en-US" sz="2400" dirty="0" smtClean="0">
                <a:solidFill>
                  <a:schemeClr val="bg2"/>
                </a:solidFill>
              </a:rPr>
              <a:t> un protocol de </a:t>
            </a:r>
            <a:r>
              <a:rPr lang="en-US" sz="2400" dirty="0" err="1" smtClean="0">
                <a:solidFill>
                  <a:schemeClr val="bg2"/>
                </a:solidFill>
              </a:rPr>
              <a:t>testare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si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esantionare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comun</a:t>
            </a:r>
            <a:endParaRPr lang="en-US" sz="2400" dirty="0" smtClean="0">
              <a:solidFill>
                <a:schemeClr val="bg2"/>
              </a:solidFill>
            </a:endParaRPr>
          </a:p>
          <a:p>
            <a:pPr marL="514350" indent="-514350" fontAlgn="auto">
              <a:spcAft>
                <a:spcPts val="0"/>
              </a:spcAft>
              <a:buFont typeface="+mj-lt"/>
              <a:buAutoNum type="arabicPeriod"/>
              <a:defRPr/>
            </a:pPr>
            <a:r>
              <a:rPr lang="en-US" sz="2400" dirty="0" err="1" smtClean="0">
                <a:solidFill>
                  <a:schemeClr val="bg2"/>
                </a:solidFill>
              </a:rPr>
              <a:t>Statele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Membre</a:t>
            </a:r>
            <a:r>
              <a:rPr lang="en-US" sz="2400" dirty="0" smtClean="0">
                <a:solidFill>
                  <a:schemeClr val="bg2"/>
                </a:solidFill>
              </a:rPr>
              <a:t> nu pot introduce </a:t>
            </a:r>
            <a:r>
              <a:rPr lang="en-US" sz="2400" dirty="0" err="1" smtClean="0">
                <a:solidFill>
                  <a:schemeClr val="bg2"/>
                </a:solidFill>
              </a:rPr>
              <a:t>masuri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nationale</a:t>
            </a:r>
            <a:r>
              <a:rPr lang="en-US" sz="2400" dirty="0" smtClean="0">
                <a:solidFill>
                  <a:schemeClr val="bg2"/>
                </a:solidFill>
              </a:rPr>
              <a:t> care nu </a:t>
            </a:r>
            <a:r>
              <a:rPr lang="en-US" sz="2400" dirty="0" err="1" smtClean="0">
                <a:solidFill>
                  <a:schemeClr val="bg2"/>
                </a:solidFill>
              </a:rPr>
              <a:t>sunt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aliniate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cerintelor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Uniunii</a:t>
            </a:r>
            <a:r>
              <a:rPr lang="en-US" sz="2400" dirty="0" smtClean="0">
                <a:solidFill>
                  <a:schemeClr val="bg2"/>
                </a:solidFill>
              </a:rPr>
              <a:t> </a:t>
            </a:r>
            <a:r>
              <a:rPr lang="en-US" sz="2400" dirty="0" err="1" smtClean="0">
                <a:solidFill>
                  <a:schemeClr val="bg2"/>
                </a:solidFill>
              </a:rPr>
              <a:t>Europene</a:t>
            </a:r>
            <a:r>
              <a:rPr lang="en-US" sz="2400" dirty="0" smtClean="0">
                <a:solidFill>
                  <a:schemeClr val="bg2"/>
                </a:solidFill>
              </a:rPr>
              <a:t> de </a:t>
            </a:r>
            <a:r>
              <a:rPr lang="en-US" sz="2400" dirty="0" err="1" smtClean="0">
                <a:solidFill>
                  <a:schemeClr val="bg2"/>
                </a:solidFill>
              </a:rPr>
              <a:t>etichetare</a:t>
            </a:r>
            <a:endParaRPr lang="en-US" sz="2400" dirty="0" smtClean="0">
              <a:solidFill>
                <a:schemeClr val="bg2"/>
              </a:solidFill>
            </a:endParaRPr>
          </a:p>
          <a:p>
            <a:pPr fontAlgn="auto">
              <a:spcAft>
                <a:spcPts val="0"/>
              </a:spcAft>
              <a:defRPr/>
            </a:pPr>
            <a:endParaRPr lang="en-US" sz="2400" dirty="0"/>
          </a:p>
        </p:txBody>
      </p:sp>
      <p:sp>
        <p:nvSpPr>
          <p:cNvPr id="5" name="TextBox 4"/>
          <p:cNvSpPr txBox="1"/>
          <p:nvPr/>
        </p:nvSpPr>
        <p:spPr>
          <a:xfrm>
            <a:off x="0" y="4870450"/>
            <a:ext cx="8974138" cy="1785938"/>
          </a:xfrm>
          <a:prstGeom prst="rect">
            <a:avLst/>
          </a:prstGeom>
          <a:solidFill>
            <a:schemeClr val="accent6">
              <a:lumMod val="40000"/>
              <a:lumOff val="60000"/>
            </a:schemeClr>
          </a:solidFill>
          <a:ln>
            <a:solidFill>
              <a:schemeClr val="tx1"/>
            </a:solidFill>
          </a:ln>
        </p:spPr>
        <p:txBody>
          <a:bodyPr>
            <a:spAutoFit/>
          </a:bodyPr>
          <a:lstStyle/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Fiecare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Stat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Membru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a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dezvoltat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propria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interpretare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pentru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prezenta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zero</a:t>
            </a: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Exista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un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nivel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foarte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ridicat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de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incertitudine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juridica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si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raspundere</a:t>
            </a:r>
            <a:endParaRPr lang="en-US" sz="2200" dirty="0">
              <a:solidFill>
                <a:schemeClr val="bg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bg2"/>
                </a:solidFill>
                <a:latin typeface="+mn-lt"/>
              </a:rPr>
              <a:t>Romania are o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reglementare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prin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care se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mentioneaza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0.3%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prag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de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impurificare</a:t>
            </a:r>
            <a:endParaRPr lang="en-US" sz="2200" dirty="0">
              <a:solidFill>
                <a:schemeClr val="bg2"/>
              </a:solidFill>
              <a:latin typeface="+mn-lt"/>
            </a:endParaRPr>
          </a:p>
          <a:p>
            <a:pPr fontAlgn="auto">
              <a:spcBef>
                <a:spcPts val="0"/>
              </a:spcBef>
              <a:spcAft>
                <a:spcPts val="0"/>
              </a:spcAft>
              <a:buFont typeface="Wingdings" pitchFamily="2" charset="2"/>
              <a:buChar char="Ø"/>
              <a:defRPr/>
            </a:pP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Miscarea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libera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a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semintelor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in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spatiul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UE se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afla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sub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semnul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  <a:r>
              <a:rPr lang="en-US" sz="2200" dirty="0" err="1">
                <a:solidFill>
                  <a:schemeClr val="bg2"/>
                </a:solidFill>
                <a:latin typeface="+mn-lt"/>
              </a:rPr>
              <a:t>intrebarii</a:t>
            </a:r>
            <a:r>
              <a:rPr lang="en-US" sz="2200" dirty="0">
                <a:solidFill>
                  <a:schemeClr val="bg2"/>
                </a:solidFill>
                <a:latin typeface="+mn-lt"/>
              </a:rPr>
              <a:t> 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3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6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7" fill="hold">
                      <p:stCondLst>
                        <p:cond delay="indefinite"/>
                      </p:stCondLst>
                      <p:childTnLst>
                        <p:par>
                          <p:cTn id="18" fill="hold">
                            <p:stCondLst>
                              <p:cond delay="0"/>
                            </p:stCondLst>
                            <p:childTnLst>
                              <p:par>
                                <p:cTn id="19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1" dur="2000"/>
                                        <p:tgtEl>
                                          <p:spTgt spid="4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4" dur="2000"/>
                                        <p:tgtEl>
                                          <p:spTgt spid="4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7" dur="2000"/>
                                        <p:tgtEl>
                                          <p:spTgt spid="4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0" dur="2000"/>
                                        <p:tgtEl>
                                          <p:spTgt spid="4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3" dur="2000"/>
                                        <p:tgtEl>
                                          <p:spTgt spid="4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8" dur="2000"/>
                                        <p:tgtEl>
                                          <p:spTgt spid="5">
                                            <p:bg/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9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1" dur="2000"/>
                                        <p:tgtEl>
                                          <p:spTgt spid="5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4" dur="2000"/>
                                        <p:tgtEl>
                                          <p:spTgt spid="5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7" dur="2000"/>
                                        <p:tgtEl>
                                          <p:spTgt spid="5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50" dur="2000"/>
                                        <p:tgtEl>
                                          <p:spTgt spid="5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allAtOnce" animBg="1"/>
      <p:bldP spid="4" grpId="0" build="allAtOnce" animBg="1"/>
      <p:bldP spid="5" grpId="0" build="allAtOnce" animBg="1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14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z="3200" dirty="0" err="1" smtClean="0"/>
              <a:t>Pragul</a:t>
            </a:r>
            <a:r>
              <a:rPr lang="en-US" sz="3200" dirty="0" smtClean="0"/>
              <a:t> </a:t>
            </a:r>
            <a:r>
              <a:rPr lang="en-US" sz="3200" dirty="0" err="1" smtClean="0"/>
              <a:t>pentru</a:t>
            </a:r>
            <a:r>
              <a:rPr lang="en-US" sz="3200" dirty="0" smtClean="0"/>
              <a:t> AP in </a:t>
            </a:r>
            <a:r>
              <a:rPr lang="en-US" sz="3200" dirty="0" err="1" smtClean="0"/>
              <a:t>seminte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0825" y="1773238"/>
            <a:ext cx="8229600" cy="4375150"/>
          </a:xfrm>
        </p:spPr>
        <p:txBody>
          <a:bodyPr rtlCol="0">
            <a:noAutofit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1800" dirty="0" err="1" smtClean="0"/>
              <a:t>Despre</a:t>
            </a:r>
            <a:r>
              <a:rPr lang="en-US" sz="1800" dirty="0" smtClean="0"/>
              <a:t> </a:t>
            </a:r>
            <a:r>
              <a:rPr lang="en-US" sz="1800" dirty="0" err="1" smtClean="0"/>
              <a:t>ce</a:t>
            </a:r>
            <a:r>
              <a:rPr lang="en-US" sz="1800" dirty="0" smtClean="0"/>
              <a:t> </a:t>
            </a:r>
            <a:r>
              <a:rPr lang="en-US" sz="1800" dirty="0" err="1" smtClean="0"/>
              <a:t>este</a:t>
            </a:r>
            <a:r>
              <a:rPr lang="en-US" sz="1800" dirty="0" smtClean="0"/>
              <a:t> </a:t>
            </a:r>
            <a:r>
              <a:rPr lang="en-US" sz="1800" dirty="0" err="1" smtClean="0"/>
              <a:t>vorba</a:t>
            </a:r>
            <a:r>
              <a:rPr lang="en-US" sz="1800" dirty="0" smtClean="0"/>
              <a:t>? 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1800" dirty="0" smtClean="0"/>
              <a:t>Un </a:t>
            </a:r>
            <a:r>
              <a:rPr lang="en-US" sz="1800" dirty="0" err="1" smtClean="0"/>
              <a:t>nivel</a:t>
            </a:r>
            <a:r>
              <a:rPr lang="en-US" sz="1800" dirty="0" smtClean="0"/>
              <a:t> maxim UNITAR al AP </a:t>
            </a:r>
            <a:r>
              <a:rPr lang="en-US" sz="1800" dirty="0" err="1" smtClean="0"/>
              <a:t>pentru</a:t>
            </a:r>
            <a:r>
              <a:rPr lang="en-US" sz="1800" dirty="0" smtClean="0"/>
              <a:t> </a:t>
            </a:r>
            <a:r>
              <a:rPr lang="en-US" sz="1800" dirty="0" err="1" smtClean="0"/>
              <a:t>toate</a:t>
            </a:r>
            <a:r>
              <a:rPr lang="en-US" sz="1800" dirty="0" smtClean="0"/>
              <a:t> </a:t>
            </a:r>
            <a:r>
              <a:rPr lang="en-US" sz="1800" dirty="0" err="1" smtClean="0"/>
              <a:t>evenimentele</a:t>
            </a:r>
            <a:r>
              <a:rPr lang="en-US" sz="1800" dirty="0" smtClean="0"/>
              <a:t> de </a:t>
            </a:r>
            <a:r>
              <a:rPr lang="en-US" sz="1800" dirty="0" err="1" smtClean="0"/>
              <a:t>transformare</a:t>
            </a:r>
            <a:r>
              <a:rPr lang="en-US" sz="1800" dirty="0" smtClean="0"/>
              <a:t> OMG </a:t>
            </a:r>
            <a:r>
              <a:rPr lang="en-US" sz="1800" dirty="0" err="1" smtClean="0"/>
              <a:t>aprobate</a:t>
            </a:r>
            <a:r>
              <a:rPr lang="en-US" sz="1800" dirty="0" smtClean="0"/>
              <a:t> la </a:t>
            </a:r>
            <a:r>
              <a:rPr lang="en-US" sz="1800" dirty="0" err="1" smtClean="0"/>
              <a:t>nivelul</a:t>
            </a:r>
            <a:r>
              <a:rPr lang="en-US" sz="1800" dirty="0" smtClean="0"/>
              <a:t> UE, </a:t>
            </a:r>
            <a:r>
              <a:rPr lang="en-US" sz="1800" dirty="0" err="1" smtClean="0"/>
              <a:t>ce</a:t>
            </a:r>
            <a:r>
              <a:rPr lang="en-US" sz="1800" dirty="0" smtClean="0"/>
              <a:t> </a:t>
            </a:r>
            <a:r>
              <a:rPr lang="en-US" sz="1800" dirty="0" err="1" smtClean="0"/>
              <a:t>poate</a:t>
            </a:r>
            <a:r>
              <a:rPr lang="en-US" sz="1800" dirty="0" smtClean="0"/>
              <a:t> </a:t>
            </a:r>
            <a:r>
              <a:rPr lang="en-US" sz="1800" dirty="0" err="1" smtClean="0"/>
              <a:t>asigura</a:t>
            </a:r>
            <a:r>
              <a:rPr lang="en-US" sz="1800" dirty="0" smtClean="0"/>
              <a:t> ca </a:t>
            </a:r>
            <a:r>
              <a:rPr lang="en-US" sz="1800" dirty="0" err="1" smtClean="0"/>
              <a:t>fermierii</a:t>
            </a:r>
            <a:r>
              <a:rPr lang="en-US" sz="1800" dirty="0" smtClean="0"/>
              <a:t> </a:t>
            </a:r>
            <a:r>
              <a:rPr lang="en-US" sz="1800" dirty="0" err="1" smtClean="0"/>
              <a:t>sa</a:t>
            </a:r>
            <a:r>
              <a:rPr lang="en-US" sz="1800" dirty="0" smtClean="0"/>
              <a:t> </a:t>
            </a:r>
            <a:r>
              <a:rPr lang="en-US" sz="1800" dirty="0" err="1" smtClean="0"/>
              <a:t>atinga</a:t>
            </a:r>
            <a:r>
              <a:rPr lang="en-US" sz="1800" dirty="0" smtClean="0"/>
              <a:t> </a:t>
            </a:r>
            <a:r>
              <a:rPr lang="en-US" sz="1800" dirty="0" err="1" smtClean="0"/>
              <a:t>pragul</a:t>
            </a:r>
            <a:r>
              <a:rPr lang="en-US" sz="1800" dirty="0" smtClean="0"/>
              <a:t> de 0.9% la </a:t>
            </a:r>
            <a:r>
              <a:rPr lang="en-US" sz="1800" dirty="0" err="1" smtClean="0"/>
              <a:t>etichetare</a:t>
            </a:r>
            <a:r>
              <a:rPr lang="en-US" sz="1800" dirty="0" smtClean="0"/>
              <a:t> 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1800" dirty="0" err="1" smtClean="0"/>
              <a:t>Despre</a:t>
            </a:r>
            <a:r>
              <a:rPr lang="en-US" sz="1800" dirty="0" smtClean="0"/>
              <a:t> </a:t>
            </a:r>
            <a:r>
              <a:rPr lang="en-US" sz="1800" dirty="0" err="1" smtClean="0"/>
              <a:t>ce</a:t>
            </a:r>
            <a:r>
              <a:rPr lang="en-US" sz="1800" dirty="0" smtClean="0"/>
              <a:t> NU </a:t>
            </a:r>
            <a:r>
              <a:rPr lang="en-US" sz="1800" dirty="0" err="1" smtClean="0"/>
              <a:t>este</a:t>
            </a:r>
            <a:r>
              <a:rPr lang="en-US" sz="1800" dirty="0" smtClean="0"/>
              <a:t> </a:t>
            </a:r>
            <a:r>
              <a:rPr lang="en-US" sz="1800" dirty="0" err="1" smtClean="0"/>
              <a:t>vorba</a:t>
            </a:r>
            <a:r>
              <a:rPr lang="en-US" sz="1800" dirty="0" smtClean="0"/>
              <a:t>? 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1800" dirty="0" smtClean="0"/>
              <a:t>LLP , </a:t>
            </a:r>
            <a:r>
              <a:rPr lang="en-US" sz="1800" dirty="0" err="1" smtClean="0"/>
              <a:t>adica</a:t>
            </a:r>
            <a:r>
              <a:rPr lang="en-US" sz="1800" dirty="0" smtClean="0"/>
              <a:t> </a:t>
            </a:r>
            <a:r>
              <a:rPr lang="en-US" sz="1800" dirty="0" err="1" smtClean="0"/>
              <a:t>evenimentele</a:t>
            </a:r>
            <a:r>
              <a:rPr lang="en-US" sz="1800" dirty="0" smtClean="0"/>
              <a:t> de </a:t>
            </a:r>
            <a:r>
              <a:rPr lang="en-US" sz="1800" dirty="0" err="1" smtClean="0"/>
              <a:t>transformare</a:t>
            </a:r>
            <a:r>
              <a:rPr lang="en-US" sz="1800" dirty="0" smtClean="0"/>
              <a:t> OMG </a:t>
            </a:r>
            <a:r>
              <a:rPr lang="en-US" sz="1800" dirty="0" err="1" smtClean="0"/>
              <a:t>neaprobate</a:t>
            </a:r>
            <a:r>
              <a:rPr lang="en-US" sz="1800" dirty="0" smtClean="0"/>
              <a:t> la </a:t>
            </a:r>
            <a:r>
              <a:rPr lang="en-US" sz="1800" dirty="0" err="1" smtClean="0"/>
              <a:t>nivelul</a:t>
            </a:r>
            <a:r>
              <a:rPr lang="en-US" sz="1800" dirty="0" smtClean="0"/>
              <a:t> UE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1800" dirty="0" err="1" smtClean="0"/>
              <a:t>Politici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reglementari</a:t>
            </a:r>
            <a:endParaRPr lang="en-US" sz="1800" dirty="0" smtClean="0"/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1800" dirty="0" err="1" smtClean="0"/>
              <a:t>Pargul</a:t>
            </a:r>
            <a:r>
              <a:rPr lang="en-US" sz="1800" dirty="0" smtClean="0"/>
              <a:t> de </a:t>
            </a:r>
            <a:r>
              <a:rPr lang="en-US" sz="1800" dirty="0" err="1" smtClean="0"/>
              <a:t>impurificare</a:t>
            </a:r>
            <a:r>
              <a:rPr lang="en-US" sz="1800" dirty="0" smtClean="0"/>
              <a:t> nu se </a:t>
            </a:r>
            <a:r>
              <a:rPr lang="en-US" sz="1800" dirty="0" err="1" smtClean="0"/>
              <a:t>afla</a:t>
            </a:r>
            <a:r>
              <a:rPr lang="en-US" sz="1800" dirty="0" smtClean="0"/>
              <a:t> </a:t>
            </a:r>
            <a:r>
              <a:rPr lang="en-US" sz="1800" dirty="0" err="1" smtClean="0"/>
              <a:t>pe</a:t>
            </a:r>
            <a:r>
              <a:rPr lang="en-US" sz="1800" dirty="0" smtClean="0"/>
              <a:t> agenda de </a:t>
            </a:r>
            <a:r>
              <a:rPr lang="en-US" sz="1800" dirty="0" err="1" smtClean="0"/>
              <a:t>discutie</a:t>
            </a:r>
            <a:r>
              <a:rPr lang="en-US" sz="1800" dirty="0" smtClean="0"/>
              <a:t> a </a:t>
            </a:r>
            <a:r>
              <a:rPr lang="en-US" sz="1800" dirty="0" err="1" smtClean="0"/>
              <a:t>multor</a:t>
            </a:r>
            <a:r>
              <a:rPr lang="en-US" sz="1800" dirty="0" smtClean="0"/>
              <a:t> State </a:t>
            </a:r>
            <a:r>
              <a:rPr lang="en-US" sz="1800" dirty="0" err="1" smtClean="0"/>
              <a:t>Membre</a:t>
            </a:r>
            <a:r>
              <a:rPr lang="en-US" sz="1800" dirty="0" smtClean="0"/>
              <a:t>. 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1800" dirty="0" err="1" smtClean="0"/>
              <a:t>Pana</a:t>
            </a:r>
            <a:r>
              <a:rPr lang="en-US" sz="1800" dirty="0" smtClean="0"/>
              <a:t> </a:t>
            </a:r>
            <a:r>
              <a:rPr lang="en-US" sz="1800" dirty="0" err="1" smtClean="0"/>
              <a:t>acum</a:t>
            </a:r>
            <a:r>
              <a:rPr lang="en-US" sz="1800" dirty="0" smtClean="0"/>
              <a:t>, </a:t>
            </a:r>
            <a:r>
              <a:rPr lang="en-US" sz="1800" dirty="0" err="1" smtClean="0"/>
              <a:t>nicio</a:t>
            </a:r>
            <a:r>
              <a:rPr lang="en-US" sz="1800" dirty="0" smtClean="0"/>
              <a:t> </a:t>
            </a:r>
            <a:r>
              <a:rPr lang="en-US" sz="1800" dirty="0" err="1" smtClean="0"/>
              <a:t>actiune</a:t>
            </a:r>
            <a:r>
              <a:rPr lang="en-US" sz="1800" dirty="0" smtClean="0"/>
              <a:t> la </a:t>
            </a:r>
            <a:r>
              <a:rPr lang="en-US" sz="1800" dirty="0" err="1" smtClean="0"/>
              <a:t>nivelul</a:t>
            </a:r>
            <a:r>
              <a:rPr lang="en-US" sz="1800" dirty="0" smtClean="0"/>
              <a:t> </a:t>
            </a:r>
            <a:r>
              <a:rPr lang="en-US" sz="1800" dirty="0" err="1" smtClean="0"/>
              <a:t>Comisiei</a:t>
            </a:r>
            <a:r>
              <a:rPr lang="en-US" sz="1800" dirty="0" smtClean="0"/>
              <a:t> </a:t>
            </a:r>
            <a:r>
              <a:rPr lang="en-US" sz="1800" dirty="0" err="1" smtClean="0"/>
              <a:t>Europene</a:t>
            </a:r>
            <a:r>
              <a:rPr lang="en-US" sz="1800" dirty="0" smtClean="0"/>
              <a:t> in </a:t>
            </a:r>
            <a:r>
              <a:rPr lang="en-US" sz="1800" dirty="0" err="1" smtClean="0"/>
              <a:t>legatura</a:t>
            </a:r>
            <a:r>
              <a:rPr lang="en-US" sz="1800" dirty="0" smtClean="0"/>
              <a:t> cu </a:t>
            </a:r>
            <a:r>
              <a:rPr lang="en-US" sz="1800" dirty="0" err="1" smtClean="0"/>
              <a:t>acest</a:t>
            </a:r>
            <a:r>
              <a:rPr lang="en-US" sz="1800" dirty="0" smtClean="0"/>
              <a:t> </a:t>
            </a:r>
            <a:r>
              <a:rPr lang="en-US" sz="1800" dirty="0" err="1" smtClean="0"/>
              <a:t>subiect</a:t>
            </a:r>
            <a:endParaRPr lang="en-US" sz="1800" dirty="0" smtClean="0"/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1800" dirty="0" err="1" smtClean="0"/>
              <a:t>Pozitiei</a:t>
            </a:r>
            <a:r>
              <a:rPr lang="en-US" sz="1800" dirty="0" smtClean="0"/>
              <a:t> </a:t>
            </a:r>
            <a:r>
              <a:rPr lang="en-US" sz="1800" dirty="0" err="1" smtClean="0"/>
              <a:t>Industriei</a:t>
            </a:r>
            <a:r>
              <a:rPr lang="en-US" sz="1800" dirty="0" smtClean="0"/>
              <a:t> (ESA):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sz="1800" dirty="0" smtClean="0"/>
              <a:t>Un </a:t>
            </a:r>
            <a:r>
              <a:rPr lang="en-US" sz="1800" dirty="0" err="1" smtClean="0"/>
              <a:t>nivel</a:t>
            </a:r>
            <a:r>
              <a:rPr lang="en-US" sz="1800" dirty="0" smtClean="0"/>
              <a:t> maxim </a:t>
            </a:r>
            <a:r>
              <a:rPr lang="en-US" sz="1800" b="1" kern="1200" dirty="0" smtClean="0">
                <a:solidFill>
                  <a:schemeClr val="hlink"/>
                </a:solidFill>
                <a:latin typeface="Garamond" pitchFamily="18" charset="0"/>
                <a:ea typeface="+mn-ea"/>
                <a:cs typeface="+mn-cs"/>
                <a:hlinkClick r:id="rId2"/>
              </a:rPr>
              <a:t>de 0.4% </a:t>
            </a:r>
            <a:r>
              <a:rPr lang="en-US" sz="1800" u="sng" dirty="0" smtClean="0"/>
              <a:t>in </a:t>
            </a:r>
            <a:r>
              <a:rPr lang="en-US" sz="1800" u="sng" dirty="0" err="1" smtClean="0"/>
              <a:t>seminte</a:t>
            </a:r>
            <a:r>
              <a:rPr lang="en-US" sz="1800" dirty="0" smtClean="0"/>
              <a:t> </a:t>
            </a:r>
            <a:r>
              <a:rPr lang="en-US" sz="1800" dirty="0" err="1" smtClean="0"/>
              <a:t>pentru</a:t>
            </a:r>
            <a:r>
              <a:rPr lang="en-US" sz="1800" dirty="0" smtClean="0"/>
              <a:t> </a:t>
            </a:r>
            <a:r>
              <a:rPr lang="en-US" sz="1800" dirty="0" err="1" smtClean="0"/>
              <a:t>prezenta</a:t>
            </a:r>
            <a:r>
              <a:rPr lang="en-US" sz="1800" dirty="0" smtClean="0"/>
              <a:t> </a:t>
            </a:r>
            <a:r>
              <a:rPr lang="en-US" sz="1800" dirty="0" err="1" smtClean="0"/>
              <a:t>evenimentelor</a:t>
            </a:r>
            <a:r>
              <a:rPr lang="en-US" sz="1800" dirty="0" smtClean="0"/>
              <a:t> OMG </a:t>
            </a:r>
            <a:r>
              <a:rPr lang="en-US" sz="1800" dirty="0" err="1" smtClean="0"/>
              <a:t>autorizate</a:t>
            </a:r>
            <a:r>
              <a:rPr lang="en-US" sz="1800" dirty="0" smtClean="0"/>
              <a:t> de UE,  </a:t>
            </a:r>
            <a:r>
              <a:rPr lang="en-US" sz="1800" dirty="0" err="1" smtClean="0"/>
              <a:t>atat</a:t>
            </a:r>
            <a:r>
              <a:rPr lang="en-US" sz="1800" dirty="0" smtClean="0"/>
              <a:t> </a:t>
            </a:r>
            <a:r>
              <a:rPr lang="en-US" sz="1800" dirty="0" err="1" smtClean="0"/>
              <a:t>pentru</a:t>
            </a:r>
            <a:r>
              <a:rPr lang="en-US" sz="1800" dirty="0" smtClean="0"/>
              <a:t> </a:t>
            </a:r>
            <a:r>
              <a:rPr lang="en-US" sz="1800" dirty="0" err="1" smtClean="0"/>
              <a:t>cultivare</a:t>
            </a:r>
            <a:r>
              <a:rPr lang="en-US" sz="1800" dirty="0" smtClean="0"/>
              <a:t>, cat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pentru</a:t>
            </a:r>
            <a:r>
              <a:rPr lang="en-US" sz="1800" dirty="0" smtClean="0"/>
              <a:t> import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ultilizarea</a:t>
            </a:r>
            <a:r>
              <a:rPr lang="en-US" sz="1800" dirty="0" smtClean="0"/>
              <a:t> in </a:t>
            </a:r>
            <a:r>
              <a:rPr lang="en-US" sz="1800" dirty="0" err="1" smtClean="0"/>
              <a:t>furaje</a:t>
            </a:r>
            <a:r>
              <a:rPr lang="en-US" sz="1800" dirty="0" smtClean="0"/>
              <a:t> </a:t>
            </a:r>
            <a:r>
              <a:rPr lang="en-US" sz="1800" dirty="0" err="1" smtClean="0"/>
              <a:t>si</a:t>
            </a:r>
            <a:r>
              <a:rPr lang="en-US" sz="1800" dirty="0" smtClean="0"/>
              <a:t> </a:t>
            </a:r>
            <a:r>
              <a:rPr lang="en-US" sz="1800" dirty="0" err="1" smtClean="0"/>
              <a:t>alimente</a:t>
            </a:r>
            <a:r>
              <a:rPr lang="en-US" sz="1800" dirty="0" smtClean="0"/>
              <a:t>,. </a:t>
            </a:r>
            <a:r>
              <a:rPr lang="en-US" sz="1800" dirty="0" err="1" smtClean="0"/>
              <a:t>Aceasta</a:t>
            </a:r>
            <a:r>
              <a:rPr lang="en-US" sz="1800" dirty="0" smtClean="0"/>
              <a:t>  </a:t>
            </a:r>
            <a:r>
              <a:rPr lang="en-US" sz="1800" dirty="0" err="1" smtClean="0"/>
              <a:t>inseamna</a:t>
            </a:r>
            <a:r>
              <a:rPr lang="en-US" sz="1800" dirty="0" smtClean="0"/>
              <a:t> ca nu </a:t>
            </a:r>
            <a:r>
              <a:rPr lang="en-US" sz="1800" dirty="0" err="1" smtClean="0"/>
              <a:t>este</a:t>
            </a:r>
            <a:r>
              <a:rPr lang="en-US" sz="1800" dirty="0" smtClean="0"/>
              <a:t> </a:t>
            </a:r>
            <a:r>
              <a:rPr lang="en-US" sz="1800" dirty="0" err="1" smtClean="0"/>
              <a:t>permisa</a:t>
            </a:r>
            <a:r>
              <a:rPr lang="en-US" sz="1800" dirty="0" smtClean="0"/>
              <a:t> </a:t>
            </a:r>
            <a:r>
              <a:rPr lang="en-US" sz="1800" dirty="0" err="1" smtClean="0"/>
              <a:t>comercializariea</a:t>
            </a:r>
            <a:r>
              <a:rPr lang="en-US" sz="1800" dirty="0" smtClean="0"/>
              <a:t> </a:t>
            </a:r>
            <a:r>
              <a:rPr lang="en-US" sz="1800" dirty="0" err="1" smtClean="0"/>
              <a:t>semintelor</a:t>
            </a:r>
            <a:r>
              <a:rPr lang="en-US" sz="1800" dirty="0" smtClean="0"/>
              <a:t> </a:t>
            </a:r>
            <a:r>
              <a:rPr lang="en-US" sz="1800" dirty="0" err="1" smtClean="0"/>
              <a:t>ce</a:t>
            </a:r>
            <a:r>
              <a:rPr lang="en-US" sz="1800" dirty="0" smtClean="0"/>
              <a:t> </a:t>
            </a:r>
            <a:r>
              <a:rPr lang="en-US" sz="1800" dirty="0" err="1" smtClean="0"/>
              <a:t>contin</a:t>
            </a:r>
            <a:r>
              <a:rPr lang="en-US" sz="1800" dirty="0" smtClean="0"/>
              <a:t>  </a:t>
            </a:r>
            <a:r>
              <a:rPr lang="en-US" sz="1800" dirty="0" err="1" smtClean="0"/>
              <a:t>peste</a:t>
            </a:r>
            <a:r>
              <a:rPr lang="en-US" sz="1800" dirty="0" smtClean="0"/>
              <a:t> </a:t>
            </a:r>
            <a:r>
              <a:rPr lang="en-US" sz="1800" dirty="0" err="1" smtClean="0"/>
              <a:t>acest</a:t>
            </a:r>
            <a:r>
              <a:rPr lang="en-US" sz="1800" dirty="0" smtClean="0"/>
              <a:t> </a:t>
            </a:r>
            <a:r>
              <a:rPr lang="en-US" sz="1800" dirty="0" err="1" smtClean="0"/>
              <a:t>prag</a:t>
            </a:r>
            <a:r>
              <a:rPr lang="en-US" sz="1800" dirty="0" smtClean="0"/>
              <a:t> material MG </a:t>
            </a:r>
            <a:r>
              <a:rPr lang="en-US" sz="1800" dirty="0" err="1" smtClean="0"/>
              <a:t>autorizat</a:t>
            </a:r>
            <a:r>
              <a:rPr lang="en-US" sz="1800" dirty="0" smtClean="0"/>
              <a:t> . 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buFont typeface="Arial" charset="0"/>
              <a:buNone/>
              <a:defRPr/>
            </a:pPr>
            <a:r>
              <a:rPr lang="en-US" sz="1800" dirty="0" smtClean="0"/>
              <a:t>	</a:t>
            </a:r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0" dur="2000"/>
                                        <p:tgtEl>
                                          <p:spTgt spid="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3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0" fill="hold">
                      <p:stCondLst>
                        <p:cond delay="indefinite"/>
                      </p:stCondLst>
                      <p:childTnLst>
                        <p:par>
                          <p:cTn id="31" fill="hold">
                            <p:stCondLst>
                              <p:cond delay="0"/>
                            </p:stCondLst>
                            <p:childTnLst>
                              <p:par>
                                <p:cTn id="32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4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5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37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42" dur="2000"/>
                                        <p:tgtEl>
                                          <p:spTgt spid="3">
                                            <p:txEl>
                                              <p:pRg st="9" end="9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170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“</a:t>
            </a:r>
            <a:r>
              <a:rPr lang="en-US" sz="3200" dirty="0" smtClean="0"/>
              <a:t>Solutia </a:t>
            </a:r>
            <a:r>
              <a:rPr lang="en-US" sz="3200" dirty="0" err="1" smtClean="0"/>
              <a:t>tehnica</a:t>
            </a:r>
            <a:r>
              <a:rPr lang="en-US" sz="3200" dirty="0" smtClean="0"/>
              <a:t>” </a:t>
            </a:r>
            <a:r>
              <a:rPr lang="en-US" sz="3200" dirty="0" err="1" smtClean="0"/>
              <a:t>pentru</a:t>
            </a:r>
            <a:r>
              <a:rPr lang="en-US" sz="3200" dirty="0" smtClean="0"/>
              <a:t> </a:t>
            </a:r>
            <a:r>
              <a:rPr lang="en-US" sz="3200" dirty="0" err="1" smtClean="0"/>
              <a:t>seminte</a:t>
            </a:r>
            <a:endParaRPr lang="en-US" sz="3200" dirty="0" smtClean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600200"/>
            <a:ext cx="8382000" cy="4525963"/>
          </a:xfrm>
        </p:spPr>
        <p:txBody>
          <a:bodyPr rtlCol="0">
            <a:normAutofit fontScale="70000" lnSpcReduction="20000"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b="1" dirty="0" smtClean="0"/>
              <a:t>“Solutia </a:t>
            </a:r>
            <a:r>
              <a:rPr lang="en-US" b="1" dirty="0" err="1" smtClean="0"/>
              <a:t>Tehnica</a:t>
            </a:r>
            <a:r>
              <a:rPr lang="en-US" b="1" dirty="0" smtClean="0"/>
              <a:t>” (TS)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expresia</a:t>
            </a:r>
            <a:r>
              <a:rPr lang="en-US" dirty="0" smtClean="0"/>
              <a:t> </a:t>
            </a:r>
            <a:r>
              <a:rPr lang="en-US" dirty="0" err="1" smtClean="0"/>
              <a:t>utilizata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alimente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furaje</a:t>
            </a:r>
            <a:r>
              <a:rPr lang="en-US" dirty="0" smtClean="0"/>
              <a:t> in </a:t>
            </a:r>
            <a:r>
              <a:rPr lang="en-US" dirty="0" err="1" smtClean="0"/>
              <a:t>ceea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priveste</a:t>
            </a:r>
            <a:r>
              <a:rPr lang="en-US" dirty="0" smtClean="0"/>
              <a:t> </a:t>
            </a:r>
            <a:r>
              <a:rPr lang="en-US" dirty="0" err="1" smtClean="0"/>
              <a:t>problema</a:t>
            </a:r>
            <a:r>
              <a:rPr lang="en-US" dirty="0" smtClean="0"/>
              <a:t> </a:t>
            </a:r>
            <a:r>
              <a:rPr lang="en-US" dirty="0" err="1" smtClean="0"/>
              <a:t>similara</a:t>
            </a:r>
            <a:r>
              <a:rPr lang="en-US" dirty="0" smtClean="0"/>
              <a:t> a LLP.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seminte</a:t>
            </a:r>
            <a:r>
              <a:rPr lang="en-US" dirty="0" smtClean="0"/>
              <a:t>, </a:t>
            </a:r>
            <a:r>
              <a:rPr lang="en-US" dirty="0" err="1" smtClean="0"/>
              <a:t>industria</a:t>
            </a:r>
            <a:r>
              <a:rPr lang="en-US" dirty="0" smtClean="0"/>
              <a:t> </a:t>
            </a:r>
            <a:r>
              <a:rPr lang="en-US" dirty="0" err="1" smtClean="0"/>
              <a:t>prefera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vorbeasca</a:t>
            </a:r>
            <a:r>
              <a:rPr lang="en-US" dirty="0" smtClean="0"/>
              <a:t> </a:t>
            </a: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b="1" dirty="0" smtClean="0"/>
              <a:t>“Zero </a:t>
            </a:r>
            <a:r>
              <a:rPr lang="en-US" b="1" dirty="0" err="1" smtClean="0"/>
              <a:t>Tehnic</a:t>
            </a:r>
            <a:r>
              <a:rPr lang="en-US" b="1" dirty="0" smtClean="0"/>
              <a:t>” (TZ)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 smtClean="0"/>
          </a:p>
          <a:p>
            <a:pPr fontAlgn="auto">
              <a:spcAft>
                <a:spcPts val="0"/>
              </a:spcAft>
              <a:defRPr/>
            </a:pPr>
            <a:r>
              <a:rPr lang="en-US" dirty="0" err="1" smtClean="0"/>
              <a:t>Despre</a:t>
            </a:r>
            <a:r>
              <a:rPr lang="en-US" dirty="0" smtClean="0"/>
              <a:t> </a:t>
            </a:r>
            <a:r>
              <a:rPr lang="en-US" dirty="0" err="1" smtClean="0"/>
              <a:t>ce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vorba</a:t>
            </a:r>
            <a:r>
              <a:rPr lang="en-US" dirty="0" smtClean="0"/>
              <a:t>?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LLP (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evenimente</a:t>
            </a:r>
            <a:r>
              <a:rPr lang="en-US" dirty="0" smtClean="0"/>
              <a:t> </a:t>
            </a:r>
            <a:r>
              <a:rPr lang="en-US" dirty="0" err="1" smtClean="0"/>
              <a:t>autorizate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cultivare</a:t>
            </a:r>
            <a:r>
              <a:rPr lang="en-US" dirty="0" smtClean="0"/>
              <a:t> </a:t>
            </a:r>
            <a:r>
              <a:rPr lang="en-US" dirty="0" err="1" smtClean="0"/>
              <a:t>intr</a:t>
            </a:r>
            <a:r>
              <a:rPr lang="en-US" dirty="0" smtClean="0"/>
              <a:t>-o </a:t>
            </a:r>
            <a:r>
              <a:rPr lang="en-US" dirty="0" err="1" smtClean="0"/>
              <a:t>tara</a:t>
            </a:r>
            <a:r>
              <a:rPr lang="en-US" dirty="0" smtClean="0"/>
              <a:t> din </a:t>
            </a:r>
            <a:r>
              <a:rPr lang="en-US" dirty="0" err="1" smtClean="0"/>
              <a:t>lume</a:t>
            </a:r>
            <a:r>
              <a:rPr lang="en-US" dirty="0" smtClean="0"/>
              <a:t>, </a:t>
            </a:r>
            <a:r>
              <a:rPr lang="en-US" dirty="0" err="1" smtClean="0"/>
              <a:t>dar</a:t>
            </a:r>
            <a:r>
              <a:rPr lang="en-US" dirty="0" smtClean="0"/>
              <a:t> </a:t>
            </a:r>
            <a:r>
              <a:rPr lang="en-US" dirty="0" err="1" smtClean="0"/>
              <a:t>neautorizate</a:t>
            </a:r>
            <a:r>
              <a:rPr lang="en-US" dirty="0" smtClean="0"/>
              <a:t> in UE) 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smtClean="0"/>
              <a:t>O </a:t>
            </a:r>
            <a:r>
              <a:rPr lang="en-US" dirty="0" err="1" smtClean="0"/>
              <a:t>definitie</a:t>
            </a:r>
            <a:r>
              <a:rPr lang="en-US" dirty="0" smtClean="0"/>
              <a:t> a </a:t>
            </a:r>
            <a:r>
              <a:rPr lang="en-US" dirty="0" err="1" smtClean="0"/>
              <a:t>lui</a:t>
            </a:r>
            <a:r>
              <a:rPr lang="en-US" dirty="0" smtClean="0"/>
              <a:t> zero </a:t>
            </a:r>
            <a:r>
              <a:rPr lang="en-US" dirty="0" err="1" smtClean="0"/>
              <a:t>analitic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LLP </a:t>
            </a:r>
            <a:r>
              <a:rPr lang="en-US" dirty="0" err="1" smtClean="0"/>
              <a:t>pentru</a:t>
            </a:r>
            <a:r>
              <a:rPr lang="en-US" dirty="0" smtClean="0"/>
              <a:t> un </a:t>
            </a:r>
            <a:r>
              <a:rPr lang="en-US" dirty="0" err="1" smtClean="0"/>
              <a:t>astfel</a:t>
            </a:r>
            <a:r>
              <a:rPr lang="en-US" dirty="0" smtClean="0"/>
              <a:t> de </a:t>
            </a:r>
            <a:r>
              <a:rPr lang="en-US" dirty="0" err="1" smtClean="0"/>
              <a:t>eveniment</a:t>
            </a:r>
            <a:r>
              <a:rPr lang="en-US" dirty="0" smtClean="0"/>
              <a:t> de </a:t>
            </a:r>
            <a:r>
              <a:rPr lang="en-US" dirty="0" err="1" smtClean="0"/>
              <a:t>trasnfromare</a:t>
            </a:r>
            <a:r>
              <a:rPr lang="en-US" dirty="0" smtClean="0"/>
              <a:t>.</a:t>
            </a:r>
          </a:p>
          <a:p>
            <a:pPr lvl="1" fontAlgn="auto">
              <a:spcAft>
                <a:spcPts val="0"/>
              </a:spcAft>
              <a:defRPr/>
            </a:pPr>
            <a:r>
              <a:rPr lang="en-US" dirty="0" err="1" smtClean="0"/>
              <a:t>Armonizarea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standardizarea</a:t>
            </a:r>
            <a:r>
              <a:rPr lang="en-US" dirty="0" smtClean="0"/>
              <a:t> </a:t>
            </a:r>
            <a:r>
              <a:rPr lang="en-US" dirty="0" err="1" smtClean="0"/>
              <a:t>procedurilor</a:t>
            </a:r>
            <a:r>
              <a:rPr lang="en-US" dirty="0" smtClean="0"/>
              <a:t> de </a:t>
            </a:r>
            <a:r>
              <a:rPr lang="en-US" dirty="0" err="1" smtClean="0"/>
              <a:t>prelevare</a:t>
            </a:r>
            <a:r>
              <a:rPr lang="en-US" dirty="0" smtClean="0"/>
              <a:t> a </a:t>
            </a:r>
            <a:r>
              <a:rPr lang="en-US" dirty="0" err="1" smtClean="0"/>
              <a:t>probelor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seminte</a:t>
            </a:r>
            <a:endParaRPr lang="en-US" dirty="0" smtClean="0"/>
          </a:p>
          <a:p>
            <a:pPr lvl="1" fontAlgn="auto">
              <a:spcAft>
                <a:spcPts val="0"/>
              </a:spcAft>
              <a:defRPr/>
            </a:pPr>
            <a:r>
              <a:rPr lang="en-US" dirty="0" err="1" smtClean="0"/>
              <a:t>Armonizarea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standardizarea</a:t>
            </a:r>
            <a:r>
              <a:rPr lang="en-US" dirty="0" smtClean="0"/>
              <a:t> </a:t>
            </a:r>
            <a:r>
              <a:rPr lang="en-US" dirty="0" err="1" smtClean="0"/>
              <a:t>protocoalelor</a:t>
            </a:r>
            <a:r>
              <a:rPr lang="en-US" dirty="0" smtClean="0"/>
              <a:t> de </a:t>
            </a:r>
            <a:r>
              <a:rPr lang="en-US" dirty="0" err="1" smtClean="0"/>
              <a:t>testare</a:t>
            </a:r>
            <a:r>
              <a:rPr lang="en-US" dirty="0" smtClean="0"/>
              <a:t> a </a:t>
            </a:r>
            <a:r>
              <a:rPr lang="en-US" dirty="0" err="1" smtClean="0"/>
              <a:t>semintelor</a:t>
            </a:r>
            <a:r>
              <a:rPr lang="en-US" dirty="0" smtClean="0"/>
              <a:t>.</a:t>
            </a:r>
          </a:p>
          <a:p>
            <a:pPr fontAlgn="auto">
              <a:spcAft>
                <a:spcPts val="0"/>
              </a:spcAft>
              <a:buFont typeface="Arial" pitchFamily="34" charset="0"/>
              <a:buNone/>
              <a:defRPr/>
            </a:pP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3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7" dur="2000"/>
                                        <p:tgtEl>
                                          <p:spTgt spid="3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8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0" dur="2000"/>
                                        <p:tgtEl>
                                          <p:spTgt spid="3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1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3">
                                            <p:txEl>
                                              <p:pRg st="6" end="6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6" dur="2000"/>
                                        <p:tgtEl>
                                          <p:spTgt spid="3">
                                            <p:txEl>
                                              <p:pRg st="7" end="7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7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9" dur="2000"/>
                                        <p:tgtEl>
                                          <p:spTgt spid="3">
                                            <p:txEl>
                                              <p:pRg st="8" end="8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314" name="Title 4"/>
          <p:cNvSpPr>
            <a:spLocks noGrp="1"/>
          </p:cNvSpPr>
          <p:nvPr>
            <p:ph type="title"/>
          </p:nvPr>
        </p:nvSpPr>
        <p:spPr>
          <a:xfrm>
            <a:off x="304800" y="274638"/>
            <a:ext cx="8686800" cy="1143000"/>
          </a:xfrm>
        </p:spPr>
        <p:txBody>
          <a:bodyPr rtlCol="0">
            <a:normAutofit/>
          </a:bodyPr>
          <a:lstStyle/>
          <a:p>
            <a:pPr fontAlgn="auto">
              <a:spcAft>
                <a:spcPts val="0"/>
              </a:spcAft>
              <a:defRPr/>
            </a:pPr>
            <a:r>
              <a:rPr lang="en-US" sz="3200" dirty="0" smtClean="0"/>
              <a:t>“Solutia </a:t>
            </a:r>
            <a:r>
              <a:rPr lang="en-US" sz="3200" dirty="0" err="1" smtClean="0"/>
              <a:t>Tehnica</a:t>
            </a:r>
            <a:r>
              <a:rPr lang="en-US" sz="3200" dirty="0" smtClean="0"/>
              <a:t>” </a:t>
            </a:r>
            <a:r>
              <a:rPr lang="en-US" sz="3200" dirty="0" err="1" smtClean="0"/>
              <a:t>pentru</a:t>
            </a:r>
            <a:r>
              <a:rPr lang="en-US" sz="3200" dirty="0" smtClean="0"/>
              <a:t> LLP: </a:t>
            </a:r>
            <a:br>
              <a:rPr lang="en-US" sz="3200" dirty="0" smtClean="0"/>
            </a:br>
            <a:r>
              <a:rPr lang="en-US" sz="3200" dirty="0" err="1" smtClean="0"/>
              <a:t>Politici</a:t>
            </a:r>
            <a:r>
              <a:rPr lang="en-US" sz="3200" dirty="0" smtClean="0"/>
              <a:t> </a:t>
            </a:r>
            <a:r>
              <a:rPr lang="en-US" sz="3200" dirty="0" err="1" smtClean="0"/>
              <a:t>si</a:t>
            </a:r>
            <a:r>
              <a:rPr lang="en-US" sz="3200" dirty="0" smtClean="0"/>
              <a:t> </a:t>
            </a:r>
            <a:r>
              <a:rPr lang="en-US" sz="3200" dirty="0" err="1" smtClean="0"/>
              <a:t>reglementare</a:t>
            </a:r>
            <a:r>
              <a:rPr lang="en-US" sz="3200" dirty="0" smtClean="0"/>
              <a:t> in UE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idx="1"/>
          </p:nvPr>
        </p:nvSpPr>
        <p:spPr>
          <a:xfrm>
            <a:off x="457200" y="1798638"/>
            <a:ext cx="8229600" cy="4525962"/>
          </a:xfrm>
        </p:spPr>
        <p:txBody>
          <a:bodyPr rtlCol="0">
            <a:normAutofit fontScale="70000" lnSpcReduction="20000"/>
          </a:bodyPr>
          <a:lstStyle/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 smtClean="0"/>
              <a:t>TS </a:t>
            </a:r>
            <a:r>
              <a:rPr lang="en-US" b="1" dirty="0" err="1" smtClean="0"/>
              <a:t>pentru</a:t>
            </a:r>
            <a:r>
              <a:rPr lang="en-US" b="1" dirty="0" smtClean="0"/>
              <a:t> </a:t>
            </a:r>
            <a:r>
              <a:rPr lang="en-US" b="1" u="sng" dirty="0" err="1" smtClean="0"/>
              <a:t>furaje</a:t>
            </a:r>
            <a:r>
              <a:rPr lang="en-US" dirty="0" smtClean="0"/>
              <a:t>: EU 619/2011 din 24</a:t>
            </a:r>
            <a:r>
              <a:rPr lang="en-US" baseline="30000" dirty="0"/>
              <a:t> </a:t>
            </a:r>
            <a:r>
              <a:rPr lang="en-US" dirty="0" smtClean="0"/>
              <a:t> </a:t>
            </a:r>
            <a:r>
              <a:rPr lang="en-US" dirty="0" err="1" smtClean="0"/>
              <a:t>iunie</a:t>
            </a:r>
            <a:r>
              <a:rPr lang="en-US" dirty="0" smtClean="0"/>
              <a:t> 2011.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 smtClean="0"/>
              <a:t>TS </a:t>
            </a:r>
            <a:r>
              <a:rPr lang="en-US" b="1" dirty="0" err="1" smtClean="0"/>
              <a:t>pentru</a:t>
            </a:r>
            <a:r>
              <a:rPr lang="en-US" b="1" dirty="0" smtClean="0"/>
              <a:t> </a:t>
            </a:r>
            <a:r>
              <a:rPr lang="en-US" b="1" dirty="0" err="1" smtClean="0"/>
              <a:t>Alimente</a:t>
            </a:r>
            <a:r>
              <a:rPr lang="en-US" b="1" dirty="0" smtClean="0"/>
              <a:t> </a:t>
            </a:r>
            <a:r>
              <a:rPr lang="en-US" b="1" dirty="0" err="1" smtClean="0"/>
              <a:t>si</a:t>
            </a:r>
            <a:r>
              <a:rPr lang="en-US" b="1" dirty="0" smtClean="0"/>
              <a:t> </a:t>
            </a:r>
            <a:r>
              <a:rPr lang="en-US" b="1" dirty="0" err="1" smtClean="0"/>
              <a:t>Seminte</a:t>
            </a:r>
            <a:r>
              <a:rPr lang="en-US" dirty="0" smtClean="0"/>
              <a:t>: </a:t>
            </a:r>
            <a:r>
              <a:rPr lang="en-US" dirty="0" err="1" smtClean="0"/>
              <a:t>comunicare</a:t>
            </a:r>
            <a:r>
              <a:rPr lang="en-US" dirty="0" smtClean="0"/>
              <a:t> a DG </a:t>
            </a:r>
            <a:r>
              <a:rPr lang="en-US" dirty="0" err="1" smtClean="0"/>
              <a:t>Sanco</a:t>
            </a:r>
            <a:r>
              <a:rPr lang="en-US" dirty="0" smtClean="0"/>
              <a:t> la </a:t>
            </a:r>
            <a:r>
              <a:rPr lang="en-US" dirty="0" err="1" smtClean="0"/>
              <a:t>ultimul</a:t>
            </a:r>
            <a:r>
              <a:rPr lang="en-US" dirty="0" smtClean="0"/>
              <a:t> </a:t>
            </a:r>
            <a:r>
              <a:rPr lang="en-US" dirty="0" err="1" smtClean="0"/>
              <a:t>consiliu</a:t>
            </a:r>
            <a:r>
              <a:rPr lang="en-US" dirty="0" smtClean="0"/>
              <a:t> </a:t>
            </a:r>
            <a:r>
              <a:rPr lang="en-US" dirty="0" err="1" smtClean="0"/>
              <a:t>consultativ</a:t>
            </a:r>
            <a:r>
              <a:rPr lang="en-US" dirty="0" smtClean="0"/>
              <a:t> </a:t>
            </a:r>
            <a:r>
              <a:rPr lang="en-US" dirty="0" err="1" smtClean="0"/>
              <a:t>pe</a:t>
            </a:r>
            <a:r>
              <a:rPr lang="en-US" dirty="0" smtClean="0"/>
              <a:t> </a:t>
            </a:r>
            <a:r>
              <a:rPr lang="en-US" dirty="0" err="1" smtClean="0"/>
              <a:t>seminte</a:t>
            </a:r>
            <a:r>
              <a:rPr lang="en-US" dirty="0" smtClean="0"/>
              <a:t> (Seed Advisory Council – 8 </a:t>
            </a:r>
            <a:r>
              <a:rPr lang="en-US" dirty="0" err="1" smtClean="0"/>
              <a:t>Martie</a:t>
            </a:r>
            <a:r>
              <a:rPr lang="en-US" dirty="0" smtClean="0"/>
              <a:t> 2012):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 smtClean="0"/>
              <a:t>TS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u="sng" dirty="0" err="1" smtClean="0"/>
              <a:t>alimente</a:t>
            </a:r>
            <a:r>
              <a:rPr lang="en-US" u="sng" dirty="0" smtClean="0"/>
              <a:t> </a:t>
            </a:r>
            <a:r>
              <a:rPr lang="en-US" dirty="0" err="1" smtClean="0"/>
              <a:t>urma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fie </a:t>
            </a:r>
            <a:r>
              <a:rPr lang="en-US" dirty="0" err="1" smtClean="0"/>
              <a:t>reglementat</a:t>
            </a:r>
            <a:r>
              <a:rPr lang="en-US" dirty="0" smtClean="0"/>
              <a:t> </a:t>
            </a:r>
            <a:r>
              <a:rPr lang="en-US" dirty="0" err="1" smtClean="0"/>
              <a:t>inainte</a:t>
            </a:r>
            <a:r>
              <a:rPr lang="en-US" dirty="0" smtClean="0"/>
              <a:t> de </a:t>
            </a:r>
            <a:r>
              <a:rPr lang="en-US" dirty="0" err="1" smtClean="0"/>
              <a:t>vara</a:t>
            </a:r>
            <a:r>
              <a:rPr lang="en-US" dirty="0" smtClean="0"/>
              <a:t> </a:t>
            </a:r>
            <a:r>
              <a:rPr lang="en-US" dirty="0" err="1" smtClean="0"/>
              <a:t>anului</a:t>
            </a:r>
            <a:r>
              <a:rPr lang="en-US" dirty="0" smtClean="0"/>
              <a:t> 2012</a:t>
            </a:r>
          </a:p>
          <a:p>
            <a:pPr lvl="1"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 smtClean="0"/>
              <a:t>TS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u="sng" dirty="0" err="1" smtClean="0"/>
              <a:t>seminte</a:t>
            </a:r>
            <a:r>
              <a:rPr lang="en-US" u="sng" dirty="0" smtClean="0"/>
              <a:t> </a:t>
            </a:r>
            <a:r>
              <a:rPr lang="en-US" dirty="0" err="1" smtClean="0"/>
              <a:t>urma</a:t>
            </a:r>
            <a:r>
              <a:rPr lang="en-US" dirty="0" smtClean="0"/>
              <a:t> </a:t>
            </a:r>
            <a:r>
              <a:rPr lang="en-US" dirty="0" err="1" smtClean="0"/>
              <a:t>sa</a:t>
            </a:r>
            <a:r>
              <a:rPr lang="en-US" dirty="0" smtClean="0"/>
              <a:t> fie </a:t>
            </a:r>
            <a:r>
              <a:rPr lang="en-US" dirty="0" err="1" smtClean="0"/>
              <a:t>reglementat</a:t>
            </a:r>
            <a:r>
              <a:rPr lang="en-US" dirty="0" smtClean="0"/>
              <a:t> in trim. IV al </a:t>
            </a:r>
            <a:r>
              <a:rPr lang="en-US" dirty="0" err="1" smtClean="0"/>
              <a:t>anului</a:t>
            </a:r>
            <a:r>
              <a:rPr lang="en-US" dirty="0" smtClean="0"/>
              <a:t> 2012.</a:t>
            </a:r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b="1" dirty="0" err="1" smtClean="0"/>
              <a:t>Februarie</a:t>
            </a:r>
            <a:r>
              <a:rPr lang="en-US" b="1" dirty="0" smtClean="0"/>
              <a:t> 2013 </a:t>
            </a:r>
            <a:r>
              <a:rPr lang="en-US" dirty="0" smtClean="0"/>
              <a:t>– </a:t>
            </a:r>
            <a:r>
              <a:rPr lang="en-US" dirty="0" err="1" smtClean="0"/>
              <a:t>nu</a:t>
            </a:r>
            <a:r>
              <a:rPr lang="en-US" dirty="0" smtClean="0"/>
              <a:t> </a:t>
            </a:r>
            <a:r>
              <a:rPr lang="en-US" dirty="0" err="1" smtClean="0"/>
              <a:t>avem</a:t>
            </a:r>
            <a:r>
              <a:rPr lang="en-US" dirty="0" smtClean="0"/>
              <a:t> TS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alimente</a:t>
            </a:r>
            <a:r>
              <a:rPr lang="en-US" dirty="0" smtClean="0"/>
              <a:t> </a:t>
            </a:r>
            <a:r>
              <a:rPr lang="en-US" dirty="0" err="1" smtClean="0"/>
              <a:t>sau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seminte</a:t>
            </a:r>
            <a:endParaRPr lang="en-US" dirty="0" smtClean="0"/>
          </a:p>
          <a:p>
            <a:pPr fontAlgn="auto">
              <a:lnSpc>
                <a:spcPct val="120000"/>
              </a:lnSpc>
              <a:spcAft>
                <a:spcPts val="0"/>
              </a:spcAft>
              <a:defRPr/>
            </a:pPr>
            <a:r>
              <a:rPr lang="en-US" dirty="0" smtClean="0"/>
              <a:t>In </a:t>
            </a:r>
            <a:r>
              <a:rPr lang="en-US" dirty="0" err="1" smtClean="0"/>
              <a:t>Octombrie</a:t>
            </a:r>
            <a:r>
              <a:rPr lang="en-US" dirty="0" smtClean="0"/>
              <a:t> 2012, DG </a:t>
            </a:r>
            <a:r>
              <a:rPr lang="en-US" dirty="0" err="1" smtClean="0"/>
              <a:t>Sanco</a:t>
            </a:r>
            <a:r>
              <a:rPr lang="en-US" dirty="0" smtClean="0"/>
              <a:t>  a </a:t>
            </a:r>
            <a:r>
              <a:rPr lang="en-US" dirty="0" err="1" smtClean="0"/>
              <a:t>solicitat</a:t>
            </a:r>
            <a:r>
              <a:rPr lang="en-US" dirty="0" smtClean="0"/>
              <a:t> ESA </a:t>
            </a:r>
            <a:r>
              <a:rPr lang="en-US" dirty="0" err="1" smtClean="0"/>
              <a:t>sa</a:t>
            </a:r>
            <a:r>
              <a:rPr lang="en-US" dirty="0" smtClean="0"/>
              <a:t> </a:t>
            </a:r>
            <a:r>
              <a:rPr lang="en-US" dirty="0" err="1" smtClean="0"/>
              <a:t>pregateasca</a:t>
            </a:r>
            <a:r>
              <a:rPr lang="en-US" dirty="0" smtClean="0"/>
              <a:t> o </a:t>
            </a:r>
            <a:r>
              <a:rPr lang="en-US" dirty="0" err="1" smtClean="0"/>
              <a:t>pozitie</a:t>
            </a:r>
            <a:r>
              <a:rPr lang="en-US" dirty="0" smtClean="0"/>
              <a:t> a </a:t>
            </a:r>
            <a:r>
              <a:rPr lang="en-US" dirty="0" err="1" smtClean="0"/>
              <a:t>industriei</a:t>
            </a:r>
            <a:r>
              <a:rPr lang="en-US" dirty="0" smtClean="0"/>
              <a:t> </a:t>
            </a:r>
            <a:r>
              <a:rPr lang="en-US" dirty="0" err="1" smtClean="0"/>
              <a:t>pentru</a:t>
            </a:r>
            <a:r>
              <a:rPr lang="en-US" dirty="0" smtClean="0"/>
              <a:t> TS </a:t>
            </a:r>
            <a:r>
              <a:rPr lang="en-US" dirty="0" err="1" smtClean="0"/>
              <a:t>pentru</a:t>
            </a:r>
            <a:r>
              <a:rPr lang="en-US" dirty="0" smtClean="0"/>
              <a:t> </a:t>
            </a:r>
            <a:r>
              <a:rPr lang="en-US" dirty="0" err="1" smtClean="0"/>
              <a:t>seminte</a:t>
            </a:r>
            <a:r>
              <a:rPr lang="en-US" dirty="0" smtClean="0"/>
              <a:t>. </a:t>
            </a:r>
            <a:r>
              <a:rPr lang="en-US" dirty="0" err="1" smtClean="0"/>
              <a:t>Documentul</a:t>
            </a:r>
            <a:r>
              <a:rPr lang="en-US" dirty="0" smtClean="0"/>
              <a:t> </a:t>
            </a:r>
            <a:r>
              <a:rPr lang="en-US" dirty="0" err="1" smtClean="0"/>
              <a:t>este</a:t>
            </a:r>
            <a:r>
              <a:rPr lang="en-US" dirty="0" smtClean="0"/>
              <a:t> </a:t>
            </a:r>
            <a:r>
              <a:rPr lang="en-US" dirty="0" err="1" smtClean="0"/>
              <a:t>acum</a:t>
            </a:r>
            <a:r>
              <a:rPr lang="en-US" dirty="0" smtClean="0"/>
              <a:t> </a:t>
            </a:r>
            <a:r>
              <a:rPr lang="en-US" dirty="0" err="1" smtClean="0"/>
              <a:t>finalizat</a:t>
            </a:r>
            <a:r>
              <a:rPr lang="en-US" dirty="0" smtClean="0"/>
              <a:t> </a:t>
            </a:r>
            <a:r>
              <a:rPr lang="en-US" dirty="0" err="1" smtClean="0"/>
              <a:t>si</a:t>
            </a:r>
            <a:r>
              <a:rPr lang="en-US" dirty="0" smtClean="0"/>
              <a:t> </a:t>
            </a:r>
            <a:r>
              <a:rPr lang="en-US" dirty="0" err="1" smtClean="0"/>
              <a:t>poate</a:t>
            </a:r>
            <a:r>
              <a:rPr lang="en-US" dirty="0" smtClean="0"/>
              <a:t> </a:t>
            </a:r>
            <a:r>
              <a:rPr lang="en-US" dirty="0" err="1" smtClean="0"/>
              <a:t>fi</a:t>
            </a:r>
            <a:r>
              <a:rPr lang="en-US" dirty="0" smtClean="0"/>
              <a:t> </a:t>
            </a:r>
            <a:r>
              <a:rPr lang="en-US" dirty="0" err="1" smtClean="0"/>
              <a:t>comunicat</a:t>
            </a:r>
            <a:r>
              <a:rPr lang="en-US" dirty="0" smtClean="0"/>
              <a:t> </a:t>
            </a:r>
            <a:r>
              <a:rPr lang="en-US" dirty="0" err="1" smtClean="0"/>
              <a:t>Comisiei</a:t>
            </a:r>
            <a:r>
              <a:rPr lang="en-US" dirty="0" smtClean="0"/>
              <a:t> UE.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2000"/>
                                        <p:tgtEl>
                                          <p:spTgt spid="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2" dur="2000"/>
                                        <p:tgtEl>
                                          <p:spTgt spid="6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5" dur="2000"/>
                                        <p:tgtEl>
                                          <p:spTgt spid="6">
                                            <p:txEl>
                                              <p:pRg st="2" end="2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0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8" dur="2000"/>
                                        <p:tgtEl>
                                          <p:spTgt spid="6">
                                            <p:txEl>
                                              <p:pRg st="3" end="3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3" dur="2000"/>
                                        <p:tgtEl>
                                          <p:spTgt spid="6">
                                            <p:txEl>
                                              <p:pRg st="4" end="4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10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28" dur="2000"/>
                                        <p:tgtEl>
                                          <p:spTgt spid="6">
                                            <p:txEl>
                                              <p:pRg st="5" end="5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build="p"/>
    </p:bldLst>
  </p:timing>
</p:sld>
</file>

<file path=ppt/theme/theme1.xml><?xml version="1.0" encoding="utf-8"?>
<a:theme xmlns:a="http://schemas.openxmlformats.org/drawingml/2006/main" name="Stream">
  <a:themeElements>
    <a:clrScheme name="Stream 1">
      <a:dk1>
        <a:srgbClr val="000514"/>
      </a:dk1>
      <a:lt1>
        <a:srgbClr val="FFFFFF"/>
      </a:lt1>
      <a:dk2>
        <a:srgbClr val="003399"/>
      </a:dk2>
      <a:lt2>
        <a:srgbClr val="E5E5FF"/>
      </a:lt2>
      <a:accent1>
        <a:srgbClr val="0099CC"/>
      </a:accent1>
      <a:accent2>
        <a:srgbClr val="A886E0"/>
      </a:accent2>
      <a:accent3>
        <a:srgbClr val="AAADCA"/>
      </a:accent3>
      <a:accent4>
        <a:srgbClr val="DADADA"/>
      </a:accent4>
      <a:accent5>
        <a:srgbClr val="AACAE2"/>
      </a:accent5>
      <a:accent6>
        <a:srgbClr val="9879CB"/>
      </a:accent6>
      <a:hlink>
        <a:srgbClr val="FFCC00"/>
      </a:hlink>
      <a:folHlink>
        <a:srgbClr val="FFFFCC"/>
      </a:folHlink>
    </a:clrScheme>
    <a:fontScheme name="Stream">
      <a:majorFont>
        <a:latin typeface="Garamond"/>
        <a:ea typeface=""/>
        <a:cs typeface=""/>
      </a:majorFont>
      <a:minorFont>
        <a:latin typeface="Garamond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36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Garamond" pitchFamily="18" charset="0"/>
          </a:defRPr>
        </a:defPPr>
      </a:lstStyle>
    </a:lnDef>
  </a:objectDefaults>
  <a:extraClrSchemeLst>
    <a:extraClrScheme>
      <a:clrScheme name="Stream 1">
        <a:dk1>
          <a:srgbClr val="000514"/>
        </a:dk1>
        <a:lt1>
          <a:srgbClr val="FFFFFF"/>
        </a:lt1>
        <a:dk2>
          <a:srgbClr val="003399"/>
        </a:dk2>
        <a:lt2>
          <a:srgbClr val="E5E5FF"/>
        </a:lt2>
        <a:accent1>
          <a:srgbClr val="0099CC"/>
        </a:accent1>
        <a:accent2>
          <a:srgbClr val="A886E0"/>
        </a:accent2>
        <a:accent3>
          <a:srgbClr val="AAADCA"/>
        </a:accent3>
        <a:accent4>
          <a:srgbClr val="DADADA"/>
        </a:accent4>
        <a:accent5>
          <a:srgbClr val="AACAE2"/>
        </a:accent5>
        <a:accent6>
          <a:srgbClr val="9879CB"/>
        </a:accent6>
        <a:hlink>
          <a:srgbClr val="FFCC00"/>
        </a:hlink>
        <a:folHlink>
          <a:srgbClr val="FFFF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2">
        <a:dk1>
          <a:srgbClr val="3E3E5C"/>
        </a:dk1>
        <a:lt1>
          <a:srgbClr val="FFFFFF"/>
        </a:lt1>
        <a:dk2>
          <a:srgbClr val="666699"/>
        </a:dk2>
        <a:lt2>
          <a:srgbClr val="DFDFE9"/>
        </a:lt2>
        <a:accent1>
          <a:srgbClr val="CC66FF"/>
        </a:accent1>
        <a:accent2>
          <a:srgbClr val="679ACD"/>
        </a:accent2>
        <a:accent3>
          <a:srgbClr val="B8B8CA"/>
        </a:accent3>
        <a:accent4>
          <a:srgbClr val="DADADA"/>
        </a:accent4>
        <a:accent5>
          <a:srgbClr val="E2B8FF"/>
        </a:accent5>
        <a:accent6>
          <a:srgbClr val="5D8BBA"/>
        </a:accent6>
        <a:hlink>
          <a:srgbClr val="CCECFF"/>
        </a:hlink>
        <a:folHlink>
          <a:srgbClr val="CCCC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3">
        <a:dk1>
          <a:srgbClr val="2A5400"/>
        </a:dk1>
        <a:lt1>
          <a:srgbClr val="FFFFFF"/>
        </a:lt1>
        <a:dk2>
          <a:srgbClr val="4A9400"/>
        </a:dk2>
        <a:lt2>
          <a:srgbClr val="BAE8BA"/>
        </a:lt2>
        <a:accent1>
          <a:srgbClr val="33CC33"/>
        </a:accent1>
        <a:accent2>
          <a:srgbClr val="99CC00"/>
        </a:accent2>
        <a:accent3>
          <a:srgbClr val="B1C8AA"/>
        </a:accent3>
        <a:accent4>
          <a:srgbClr val="DADADA"/>
        </a:accent4>
        <a:accent5>
          <a:srgbClr val="ADE2AD"/>
        </a:accent5>
        <a:accent6>
          <a:srgbClr val="8AB900"/>
        </a:accent6>
        <a:hlink>
          <a:srgbClr val="99FF33"/>
        </a:hlink>
        <a:folHlink>
          <a:srgbClr val="FFFF99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4">
        <a:dk1>
          <a:srgbClr val="000000"/>
        </a:dk1>
        <a:lt1>
          <a:srgbClr val="FFFFFF"/>
        </a:lt1>
        <a:dk2>
          <a:srgbClr val="51596D"/>
        </a:dk2>
        <a:lt2>
          <a:srgbClr val="DDDDDD"/>
        </a:lt2>
        <a:accent1>
          <a:srgbClr val="787E8A"/>
        </a:accent1>
        <a:accent2>
          <a:srgbClr val="339966"/>
        </a:accent2>
        <a:accent3>
          <a:srgbClr val="B3B5BA"/>
        </a:accent3>
        <a:accent4>
          <a:srgbClr val="DADADA"/>
        </a:accent4>
        <a:accent5>
          <a:srgbClr val="BEC0C4"/>
        </a:accent5>
        <a:accent6>
          <a:srgbClr val="2D8A5C"/>
        </a:accent6>
        <a:hlink>
          <a:srgbClr val="00FFFF"/>
        </a:hlink>
        <a:folHlink>
          <a:srgbClr val="74B6D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5">
        <a:dk1>
          <a:srgbClr val="5C1F00"/>
        </a:dk1>
        <a:lt1>
          <a:srgbClr val="FFFFFF"/>
        </a:lt1>
        <a:dk2>
          <a:srgbClr val="8C0000"/>
        </a:dk2>
        <a:lt2>
          <a:srgbClr val="DFD293"/>
        </a:lt2>
        <a:accent1>
          <a:srgbClr val="FF6845"/>
        </a:accent1>
        <a:accent2>
          <a:srgbClr val="BE7960"/>
        </a:accent2>
        <a:accent3>
          <a:srgbClr val="C5AAAA"/>
        </a:accent3>
        <a:accent4>
          <a:srgbClr val="DADADA"/>
        </a:accent4>
        <a:accent5>
          <a:srgbClr val="FFB9B0"/>
        </a:accent5>
        <a:accent6>
          <a:srgbClr val="AC6D56"/>
        </a:accent6>
        <a:hlink>
          <a:srgbClr val="FFFFCC"/>
        </a:hlink>
        <a:folHlink>
          <a:srgbClr val="FF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6">
        <a:dk1>
          <a:srgbClr val="5E4444"/>
        </a:dk1>
        <a:lt1>
          <a:srgbClr val="F7F3F3"/>
        </a:lt1>
        <a:dk2>
          <a:srgbClr val="8A6362"/>
        </a:dk2>
        <a:lt2>
          <a:srgbClr val="D8C1BA"/>
        </a:lt2>
        <a:accent1>
          <a:srgbClr val="CC6600"/>
        </a:accent1>
        <a:accent2>
          <a:srgbClr val="C16059"/>
        </a:accent2>
        <a:accent3>
          <a:srgbClr val="C4B7B7"/>
        </a:accent3>
        <a:accent4>
          <a:srgbClr val="D3D0D0"/>
        </a:accent4>
        <a:accent5>
          <a:srgbClr val="E2B8AA"/>
        </a:accent5>
        <a:accent6>
          <a:srgbClr val="AF5650"/>
        </a:accent6>
        <a:hlink>
          <a:srgbClr val="FFCC00"/>
        </a:hlink>
        <a:folHlink>
          <a:srgbClr val="CBB557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7">
        <a:dk1>
          <a:srgbClr val="7F6737"/>
        </a:dk1>
        <a:lt1>
          <a:srgbClr val="FFFFFF"/>
        </a:lt1>
        <a:dk2>
          <a:srgbClr val="BFA673"/>
        </a:dk2>
        <a:lt2>
          <a:srgbClr val="E6E3AA"/>
        </a:lt2>
        <a:accent1>
          <a:srgbClr val="FFCC00"/>
        </a:accent1>
        <a:accent2>
          <a:srgbClr val="808000"/>
        </a:accent2>
        <a:accent3>
          <a:srgbClr val="DCD0BC"/>
        </a:accent3>
        <a:accent4>
          <a:srgbClr val="DADADA"/>
        </a:accent4>
        <a:accent5>
          <a:srgbClr val="FFE2AA"/>
        </a:accent5>
        <a:accent6>
          <a:srgbClr val="737300"/>
        </a:accent6>
        <a:hlink>
          <a:srgbClr val="784700"/>
        </a:hlink>
        <a:folHlink>
          <a:srgbClr val="9A72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Stream 8">
        <a:dk1>
          <a:srgbClr val="4B2500"/>
        </a:dk1>
        <a:lt1>
          <a:srgbClr val="F9F0D3"/>
        </a:lt1>
        <a:dk2>
          <a:srgbClr val="A69564"/>
        </a:dk2>
        <a:lt2>
          <a:srgbClr val="EFDEAF"/>
        </a:lt2>
        <a:accent1>
          <a:srgbClr val="FFFFE3"/>
        </a:accent1>
        <a:accent2>
          <a:srgbClr val="BFBFA7"/>
        </a:accent2>
        <a:accent3>
          <a:srgbClr val="FBF6E6"/>
        </a:accent3>
        <a:accent4>
          <a:srgbClr val="3F1E00"/>
        </a:accent4>
        <a:accent5>
          <a:srgbClr val="FFFFEF"/>
        </a:accent5>
        <a:accent6>
          <a:srgbClr val="ADAD97"/>
        </a:accent6>
        <a:hlink>
          <a:srgbClr val="7B6D47"/>
        </a:hlink>
        <a:folHlink>
          <a:srgbClr val="A99D2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Stream 9">
        <a:dk1>
          <a:srgbClr val="000000"/>
        </a:dk1>
        <a:lt1>
          <a:srgbClr val="FFFFFF"/>
        </a:lt1>
        <a:dk2>
          <a:srgbClr val="000000"/>
        </a:dk2>
        <a:lt2>
          <a:srgbClr val="808080"/>
        </a:lt2>
        <a:accent1>
          <a:srgbClr val="CCECFF"/>
        </a:accent1>
        <a:accent2>
          <a:srgbClr val="333399"/>
        </a:accent2>
        <a:accent3>
          <a:srgbClr val="FFFFFF"/>
        </a:accent3>
        <a:accent4>
          <a:srgbClr val="000000"/>
        </a:accent4>
        <a:accent5>
          <a:srgbClr val="E2F4FF"/>
        </a:accent5>
        <a:accent6>
          <a:srgbClr val="2D2D8A"/>
        </a:accent6>
        <a:hlink>
          <a:srgbClr val="6600FF"/>
        </a:hlink>
        <a:folHlink>
          <a:srgbClr val="00990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00CC99"/>
      </a:accent1>
      <a:accent2>
        <a:srgbClr val="3333CC"/>
      </a:accent2>
      <a:accent3>
        <a:srgbClr val="FFFFFF"/>
      </a:accent3>
      <a:accent4>
        <a:srgbClr val="000000"/>
      </a:accent4>
      <a:accent5>
        <a:srgbClr val="AAE2CA"/>
      </a:accent5>
      <a:accent6>
        <a:srgbClr val="2D2DB9"/>
      </a:accent6>
      <a:hlink>
        <a:srgbClr val="CCCCFF"/>
      </a:hlink>
      <a:folHlink>
        <a:srgbClr val="B2B2B2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25552</TotalTime>
  <Words>923</Words>
  <Application>Microsoft Office PowerPoint</Application>
  <PresentationFormat>On-screen Show (4:3)</PresentationFormat>
  <Paragraphs>96</Paragraphs>
  <Slides>12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12</vt:i4>
      </vt:variant>
    </vt:vector>
  </HeadingPairs>
  <TitlesOfParts>
    <vt:vector size="13" baseType="lpstr">
      <vt:lpstr>Stream</vt:lpstr>
      <vt:lpstr>PowerPoint Presentation</vt:lpstr>
      <vt:lpstr>PowerPoint Presentation</vt:lpstr>
      <vt:lpstr>PowerPoint Presentation</vt:lpstr>
      <vt:lpstr>Prezenta intamplatoare a  OMG-urilor in seminte si alimente </vt:lpstr>
      <vt:lpstr>Definitii conform discutiilor la nivelul UE:</vt:lpstr>
      <vt:lpstr>Paradoxul de pe piata semintelor din UE</vt:lpstr>
      <vt:lpstr>Pragul pentru AP in seminte</vt:lpstr>
      <vt:lpstr>“Solutia tehnica” pentru seminte</vt:lpstr>
      <vt:lpstr>“Solutia Tehnica” pentru LLP:  Politici si reglementare in UE</vt:lpstr>
      <vt:lpstr>“Zero Tehnic” pentru seminte:  ESA  colecteaza informatii si dovezi</vt:lpstr>
      <vt:lpstr>“Zero Tehnic”: Pozitia ESA privind prelevarea probelor si testarea:</vt:lpstr>
      <vt:lpstr>Concluzii</vt:lpstr>
    </vt:vector>
  </TitlesOfParts>
  <Company>artDEsign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ROMANIAN AGRICULTURE</dc:title>
  <dc:creator>Soni</dc:creator>
  <cp:lastModifiedBy>Syngenta</cp:lastModifiedBy>
  <cp:revision>209</cp:revision>
  <dcterms:created xsi:type="dcterms:W3CDTF">2001-08-18T02:37:13Z</dcterms:created>
  <dcterms:modified xsi:type="dcterms:W3CDTF">2013-02-19T09:27:03Z</dcterms:modified>
</cp:coreProperties>
</file>